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9"/>
  </p:notesMasterIdLst>
  <p:sldIdLst>
    <p:sldId id="256" r:id="rId2"/>
    <p:sldId id="257" r:id="rId3"/>
    <p:sldId id="280" r:id="rId4"/>
    <p:sldId id="275" r:id="rId5"/>
    <p:sldId id="278" r:id="rId6"/>
    <p:sldId id="281" r:id="rId7"/>
    <p:sldId id="258" r:id="rId8"/>
    <p:sldId id="282" r:id="rId9"/>
    <p:sldId id="274" r:id="rId10"/>
    <p:sldId id="276" r:id="rId11"/>
    <p:sldId id="283" r:id="rId12"/>
    <p:sldId id="277" r:id="rId13"/>
    <p:sldId id="279" r:id="rId14"/>
    <p:sldId id="302" r:id="rId15"/>
    <p:sldId id="303" r:id="rId16"/>
    <p:sldId id="293" r:id="rId17"/>
    <p:sldId id="294" r:id="rId18"/>
    <p:sldId id="295" r:id="rId19"/>
    <p:sldId id="298" r:id="rId20"/>
    <p:sldId id="299" r:id="rId21"/>
    <p:sldId id="301" r:id="rId22"/>
    <p:sldId id="300" r:id="rId23"/>
    <p:sldId id="284" r:id="rId24"/>
    <p:sldId id="285" r:id="rId25"/>
    <p:sldId id="291" r:id="rId26"/>
    <p:sldId id="292" r:id="rId27"/>
    <p:sldId id="297" r:id="rId28"/>
    <p:sldId id="287" r:id="rId29"/>
    <p:sldId id="296" r:id="rId30"/>
    <p:sldId id="288" r:id="rId31"/>
    <p:sldId id="289" r:id="rId32"/>
    <p:sldId id="290"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Lst>
  <p:sldSz cx="18288000" cy="10287000"/>
  <p:notesSz cx="6858000" cy="9144000"/>
  <p:embeddedFontLst>
    <p:embeddedFont>
      <p:font typeface="Bungee" panose="02020500000000000000" charset="0"/>
      <p:regular r:id="rId50"/>
    </p:embeddedFont>
    <p:embeddedFont>
      <p:font typeface="Press Start 2P" panose="02020500000000000000" charset="0"/>
      <p:regular r:id="rId51"/>
    </p:embeddedFont>
    <p:embeddedFont>
      <p:font typeface="Roboto Mono" panose="00000009000000000000" pitchFamily="49"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2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4660"/>
  </p:normalViewPr>
  <p:slideViewPr>
    <p:cSldViewPr snapToGrid="0">
      <p:cViewPr varScale="1">
        <p:scale>
          <a:sx n="39" d="100"/>
          <a:sy n="39" d="100"/>
        </p:scale>
        <p:origin x="844" y="48"/>
      </p:cViewPr>
      <p:guideLst>
        <p:guide orient="horz" pos="2160"/>
        <p:guide pos="288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A25C97F-BA97-A8CD-2D6E-D01DC0D6785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0D5D1BE-0E1D-B7BB-8F0C-A71EBEC13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D381DA7-D15D-2073-F0F4-D6FEEE68E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24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1631B74D-0BF9-73DF-27BA-9F8D446E8E68}"/>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B47B890A-471D-F78A-464A-AC7AFB687D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980098DA-31F3-9AC3-CE21-CB67921C31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3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A5716D0-8B6E-1730-D861-88C6940D229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344A91F-38A0-66BC-51FF-96400F1A7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AF8C5058-E909-A0AC-41D2-25D9A87B0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087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501FF476-334C-5720-F2E7-3B18BD7CD5DE}"/>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8209C24D-989A-9D5E-4087-52B82E934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5870CEB-3DFB-E063-D580-D4463D5C6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5997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E20E398-2A3A-5224-7782-1C4ADFF2BED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6C1F9ED7-23EF-1F07-FA76-B7FEC71608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3731D3F5-3076-B800-CC5F-BB49DAED7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612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AD536EC5-98D1-B2C3-264B-9B1A96CBAE6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871FC8E1-2D87-3743-45B8-5D608E5162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483DAA33-78A7-6EBF-FBF5-2D12A3A888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51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6483FD4-FF74-7BB9-6CAE-A636A86662E1}"/>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0D495FE1-A665-DDC1-5416-A3467314E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E0503F33-E4E3-F3AC-74D4-9F0C2E1FA0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829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835D3B94-0D63-7BBE-8EDB-9A9498C46087}"/>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CC306ADA-4010-7A7F-80CA-E71387C0E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E10741CE-B786-45B5-5FD7-EF12BF6FE6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0645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84B708B7-480B-DD29-D920-97B8A174A6F0}"/>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5138BBF-B02C-E866-255C-66325665C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D30EB1B0-CE32-D64E-C362-7FF2AE5DBF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215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38CCF19D-4E41-13F7-D918-F363CA08B3EB}"/>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4F5F7A88-281F-64AD-43D9-8BAD1530AD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43C69EF8-8443-0B3F-0F90-45938B08D2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8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05D3FC0C-0B19-0DF1-2AC0-72B54315BB2D}"/>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3EDE8A01-3A0F-7114-6808-AA6BCF63A2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863711BD-B779-2226-0D49-F41C1D8A8C4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052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BD97AEE2-CA43-3454-85B1-89674BAA41E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8CBBE8C8-0AB3-8331-6DC0-5580769F86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59B815C-8802-61C4-E2E8-D26136560F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022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183FABF9-FA39-7D85-F2C3-56701BF39044}"/>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8E5BE5E5-184A-94D3-3352-FB4FDD62DD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E2403B52-27EC-DE2D-E74B-0AFD039286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9796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C264B5E8-95CA-850E-D99B-4B76AEFCB65D}"/>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18DBF42D-52E0-768B-BB28-B86B707D2C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10794C89-6762-AABA-C5DE-5F3468A18F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3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C4886A56-3DAC-CA45-9B2F-EFF65A0FD7F4}"/>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30A78DC-DC96-AA22-8F31-EA2242FC57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C627F183-91C7-CAE1-2C0F-CBFE4217ED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147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ABE83BD-3AAA-EA08-601C-091AF2E5BD7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900FBDE3-041D-8700-F240-BE0A7F025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C1EF1E7D-0FCF-3E48-4A25-1AE463138D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0246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81A3401A-C6D1-02EC-81A4-6BC6A6FC305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442E5FD1-F117-7593-1B06-4197E7C893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23FF9D98-C7AC-24C6-E886-F7432AC443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821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89F088C-CB86-02B8-E688-9B0CCAC431CE}"/>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58C26CBE-8FC7-D377-E229-E1967CCEFE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94F88F39-A0E3-A3BB-A116-308FC29142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201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0B90A25-3806-C13B-78F8-DA4CFFCEBE0B}"/>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25CBF534-0C42-3114-55AE-14E6D80E95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2700522D-19C8-75A5-5FA7-08ABBC3E89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0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3EBCB2BF-74C9-90C3-FB9C-346E2BD9D7B6}"/>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C5314467-64A9-C2AB-F268-128F289D53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F57661F-ED66-DD84-38E0-695D9F6342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341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58427893-79FB-F06C-93D1-AFCF657A0200}"/>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149B9483-29B5-6AA0-EC63-C6BCABC227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774290EB-DD81-934D-50BB-6BD6286F46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22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98B1451-B89C-6F46-FF72-A25EC098CF58}"/>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3D54411-918D-FE36-B351-59D51FCD80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ED758FDE-4797-B628-968F-C344E31AF3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867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CBA3B81C-4BAA-9D27-55FF-712806967A1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64DB241-C544-CC70-142A-E9F76E9A66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B05C32B8-CA6B-BCDF-D544-F1DD5262EC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8173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4531EDB1-80BE-AB6D-5E72-0147F6FE38A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EAF6BDEF-8139-78C6-2D8F-B97410C7EC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B7749C9-8F72-E050-89B3-D12A5FAFC6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044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046E0B6-03D5-E274-8ACF-618283DB355F}"/>
            </a:ext>
          </a:extLst>
        </p:cNvPr>
        <p:cNvGrpSpPr/>
        <p:nvPr/>
      </p:nvGrpSpPr>
      <p:grpSpPr>
        <a:xfrm>
          <a:off x="0" y="0"/>
          <a:ext cx="0" cy="0"/>
          <a:chOff x="0" y="0"/>
          <a:chExt cx="0" cy="0"/>
        </a:xfrm>
      </p:grpSpPr>
      <p:sp>
        <p:nvSpPr>
          <p:cNvPr id="1022" name="Google Shape;1022;p15:notes">
            <a:extLst>
              <a:ext uri="{FF2B5EF4-FFF2-40B4-BE49-F238E27FC236}">
                <a16:creationId xmlns:a16="http://schemas.microsoft.com/office/drawing/2014/main" id="{7C186FC7-4FBD-7EDF-E05C-563F1D5BCD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a:extLst>
              <a:ext uri="{FF2B5EF4-FFF2-40B4-BE49-F238E27FC236}">
                <a16:creationId xmlns:a16="http://schemas.microsoft.com/office/drawing/2014/main" id="{C6F58C59-E4BA-B5F0-C842-6C356001D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58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E6EAB0C-EEA0-8BE8-AE1A-FD8FF6FF7EBF}"/>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D25E0CB1-A1F0-DCAE-0B65-F92CD5D0B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FEE2DB19-9566-3C83-D3BD-C0B06E6A35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422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C104638F-3158-22A4-459B-49656B7BFBA3}"/>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464C409F-9603-888B-46FA-0FE04D4846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89FA154A-C31F-A9D1-97BE-49615229F1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28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a:extLst>
            <a:ext uri="{FF2B5EF4-FFF2-40B4-BE49-F238E27FC236}">
              <a16:creationId xmlns:a16="http://schemas.microsoft.com/office/drawing/2014/main" id="{B1659F10-3EF5-1036-E5AC-202129199262}"/>
            </a:ext>
          </a:extLst>
        </p:cNvPr>
        <p:cNvGrpSpPr/>
        <p:nvPr/>
      </p:nvGrpSpPr>
      <p:grpSpPr>
        <a:xfrm>
          <a:off x="0" y="0"/>
          <a:ext cx="0" cy="0"/>
          <a:chOff x="0" y="0"/>
          <a:chExt cx="0" cy="0"/>
        </a:xfrm>
      </p:grpSpPr>
      <p:sp>
        <p:nvSpPr>
          <p:cNvPr id="688" name="Google Shape;688;p9:notes">
            <a:extLst>
              <a:ext uri="{FF2B5EF4-FFF2-40B4-BE49-F238E27FC236}">
                <a16:creationId xmlns:a16="http://schemas.microsoft.com/office/drawing/2014/main" id="{559B77AA-D10D-47CC-7A22-82F28F1FE4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a:extLst>
              <a:ext uri="{FF2B5EF4-FFF2-40B4-BE49-F238E27FC236}">
                <a16:creationId xmlns:a16="http://schemas.microsoft.com/office/drawing/2014/main" id="{D66493E8-2A55-41FE-795A-3204774A7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481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BA417F03-3188-E669-9135-FEC4AD1E052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9AD1345-6AF4-FCD6-6572-65943063BB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4DFDA52C-7AC5-84D4-BECA-34626436C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67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9.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4.jpg"/><Relationship Id="rId5" Type="http://schemas.openxmlformats.org/officeDocument/2006/relationships/image" Target="../media/image33.jpg"/><Relationship Id="rId10" Type="http://schemas.openxmlformats.org/officeDocument/2006/relationships/image" Target="../media/image4.png"/><Relationship Id="rId4" Type="http://schemas.openxmlformats.org/officeDocument/2006/relationships/image" Target="../media/image32.jpg"/><Relationship Id="rId9"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5.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5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3.png"/><Relationship Id="rId18" Type="http://schemas.openxmlformats.org/officeDocument/2006/relationships/image" Target="../media/image15.png"/><Relationship Id="rId26" Type="http://schemas.openxmlformats.org/officeDocument/2006/relationships/image" Target="../media/image38.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24.png"/><Relationship Id="rId12" Type="http://schemas.openxmlformats.org/officeDocument/2006/relationships/image" Target="../media/image22.png"/><Relationship Id="rId17" Type="http://schemas.openxmlformats.org/officeDocument/2006/relationships/image" Target="../media/image26.png"/><Relationship Id="rId25" Type="http://schemas.openxmlformats.org/officeDocument/2006/relationships/image" Target="../media/image27.png"/><Relationship Id="rId33" Type="http://schemas.openxmlformats.org/officeDocument/2006/relationships/image" Target="../media/image4.png"/><Relationship Id="rId2" Type="http://schemas.openxmlformats.org/officeDocument/2006/relationships/notesSlide" Target="../notesSlides/notesSlide46.xml"/><Relationship Id="rId16" Type="http://schemas.openxmlformats.org/officeDocument/2006/relationships/image" Target="../media/image52.png"/><Relationship Id="rId20" Type="http://schemas.openxmlformats.org/officeDocument/2006/relationships/image" Target="../media/image5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20.png"/><Relationship Id="rId32"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51.png"/><Relationship Id="rId23" Type="http://schemas.openxmlformats.org/officeDocument/2006/relationships/image" Target="../media/image19.png"/><Relationship Id="rId28" Type="http://schemas.openxmlformats.org/officeDocument/2006/relationships/image" Target="../media/image36.png"/><Relationship Id="rId10" Type="http://schemas.openxmlformats.org/officeDocument/2006/relationships/image" Target="../media/image25.png"/><Relationship Id="rId19" Type="http://schemas.openxmlformats.org/officeDocument/2006/relationships/image" Target="../media/image3.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31.png"/><Relationship Id="rId22" Type="http://schemas.openxmlformats.org/officeDocument/2006/relationships/image" Target="../media/image17.png"/><Relationship Id="rId27" Type="http://schemas.openxmlformats.org/officeDocument/2006/relationships/image" Target="../media/image9.png"/><Relationship Id="rId30"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325F093-28FE-B2F8-E450-AB2ACB77F772}"/>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ABA5C54-C5AA-5224-6817-4B10D40045E3}"/>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E1FD3C4-A2A0-F725-1120-BC5C729606DD}"/>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86" name="Google Shape;386;p11">
              <a:extLst>
                <a:ext uri="{FF2B5EF4-FFF2-40B4-BE49-F238E27FC236}">
                  <a16:creationId xmlns:a16="http://schemas.microsoft.com/office/drawing/2014/main" id="{9922AA21-095A-A5C5-1F84-74532BDE6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387" name="Google Shape;387;p11">
            <a:extLst>
              <a:ext uri="{FF2B5EF4-FFF2-40B4-BE49-F238E27FC236}">
                <a16:creationId xmlns:a16="http://schemas.microsoft.com/office/drawing/2014/main" id="{33E7041A-2340-94A5-C780-E22AA30A1D85}"/>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31AC0964-6540-D898-FB82-9A014F80CD6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62D0BA1D-CA84-4ACC-E335-2C3C694ADC77}"/>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latin typeface="Arial" panose="020B0604020202020204" pitchFamily="34" charset="0"/>
                  <a:ea typeface="微軟正黑體" panose="020B0604030504040204" pitchFamily="34" charset="-120"/>
                </a:endParaRPr>
              </a:p>
            </p:txBody>
          </p:sp>
          <p:sp>
            <p:nvSpPr>
              <p:cNvPr id="390" name="Google Shape;390;p11">
                <a:extLst>
                  <a:ext uri="{FF2B5EF4-FFF2-40B4-BE49-F238E27FC236}">
                    <a16:creationId xmlns:a16="http://schemas.microsoft.com/office/drawing/2014/main" id="{03FC28F8-E40B-4AF1-3784-7BA7AD19FA4D}"/>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1" name="Google Shape;391;p11">
              <a:extLst>
                <a:ext uri="{FF2B5EF4-FFF2-40B4-BE49-F238E27FC236}">
                  <a16:creationId xmlns:a16="http://schemas.microsoft.com/office/drawing/2014/main" id="{02F71827-4FB2-021D-65BF-6E801843FC5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F6D513A5-7C85-9879-CF8E-5FE26A05A28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3" name="Google Shape;393;p11">
                <a:extLst>
                  <a:ext uri="{FF2B5EF4-FFF2-40B4-BE49-F238E27FC236}">
                    <a16:creationId xmlns:a16="http://schemas.microsoft.com/office/drawing/2014/main" id="{F9FF45C9-AAF5-70CB-7028-CC955ECB9C70}"/>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4" name="Google Shape;394;p11">
              <a:extLst>
                <a:ext uri="{FF2B5EF4-FFF2-40B4-BE49-F238E27FC236}">
                  <a16:creationId xmlns:a16="http://schemas.microsoft.com/office/drawing/2014/main" id="{129187C1-461E-FE67-DA14-AD2E4EFBEB96}"/>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85E049C7-A030-0F27-E435-8D003496770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6" name="Google Shape;396;p11">
                <a:extLst>
                  <a:ext uri="{FF2B5EF4-FFF2-40B4-BE49-F238E27FC236}">
                    <a16:creationId xmlns:a16="http://schemas.microsoft.com/office/drawing/2014/main" id="{474FEC40-F042-0CD1-ABD6-AB4D505498F0}"/>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7" name="Google Shape;397;p11">
              <a:extLst>
                <a:ext uri="{FF2B5EF4-FFF2-40B4-BE49-F238E27FC236}">
                  <a16:creationId xmlns:a16="http://schemas.microsoft.com/office/drawing/2014/main" id="{B9E94790-605F-262F-A373-BDB34C6E5AE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84E5FEA-964B-1F8E-7DEC-10CCC59D352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9" name="Google Shape;399;p11">
                <a:extLst>
                  <a:ext uri="{FF2B5EF4-FFF2-40B4-BE49-F238E27FC236}">
                    <a16:creationId xmlns:a16="http://schemas.microsoft.com/office/drawing/2014/main" id="{08548B48-EE40-2E26-4019-D0AAD2B7A08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400" name="Google Shape;400;p11">
              <a:extLst>
                <a:ext uri="{FF2B5EF4-FFF2-40B4-BE49-F238E27FC236}">
                  <a16:creationId xmlns:a16="http://schemas.microsoft.com/office/drawing/2014/main" id="{4A8A616B-F571-6D3D-802E-52B6403A3D39}"/>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F911E66C-28C1-C055-7C72-8E716A267C4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2" name="Google Shape;402;p11">
                <a:extLst>
                  <a:ext uri="{FF2B5EF4-FFF2-40B4-BE49-F238E27FC236}">
                    <a16:creationId xmlns:a16="http://schemas.microsoft.com/office/drawing/2014/main" id="{3DEB09FB-C052-C9F2-9268-BB1693A6F4D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grpSp>
        <p:nvGrpSpPr>
          <p:cNvPr id="407" name="Google Shape;407;p11">
            <a:extLst>
              <a:ext uri="{FF2B5EF4-FFF2-40B4-BE49-F238E27FC236}">
                <a16:creationId xmlns:a16="http://schemas.microsoft.com/office/drawing/2014/main" id="{0EC7E048-E3FD-0075-B1D6-F4C1322B7FF6}"/>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8D8354A-4149-ABB8-8781-3A0D491BF045}"/>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9" name="Google Shape;409;p11">
              <a:extLst>
                <a:ext uri="{FF2B5EF4-FFF2-40B4-BE49-F238E27FC236}">
                  <a16:creationId xmlns:a16="http://schemas.microsoft.com/office/drawing/2014/main" id="{23DE1F9D-9DBF-98FC-EBF3-56E55319B06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sp>
        <p:nvSpPr>
          <p:cNvPr id="410" name="Google Shape;410;p11">
            <a:extLst>
              <a:ext uri="{FF2B5EF4-FFF2-40B4-BE49-F238E27FC236}">
                <a16:creationId xmlns:a16="http://schemas.microsoft.com/office/drawing/2014/main" id="{D14777A4-6DEF-BF3E-5346-E6DD693E4E05}"/>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a typeface="微軟正黑體" panose="020B0604030504040204" pitchFamily="34" charset="-120"/>
            </a:endParaRPr>
          </a:p>
        </p:txBody>
      </p:sp>
      <p:sp>
        <p:nvSpPr>
          <p:cNvPr id="412" name="Google Shape;412;p11">
            <a:extLst>
              <a:ext uri="{FF2B5EF4-FFF2-40B4-BE49-F238E27FC236}">
                <a16:creationId xmlns:a16="http://schemas.microsoft.com/office/drawing/2014/main" id="{064D878E-88FB-C620-87FF-BFE1FAEB6BA9}"/>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Arial" panose="020B0604020202020204" pitchFamily="34" charset="0"/>
                <a:ea typeface="微軟正黑體" panose="020B0604030504040204" pitchFamily="34" charset="-120"/>
                <a:cs typeface="Press Start 2P"/>
                <a:sym typeface="Press Start 2P"/>
              </a:rPr>
              <a:t>選秀大會</a:t>
            </a:r>
            <a:endParaRPr sz="3200" dirty="0">
              <a:latin typeface="Arial" panose="020B0604020202020204" pitchFamily="34" charset="0"/>
              <a:ea typeface="微軟正黑體" panose="020B0604030504040204" pitchFamily="34" charset="-120"/>
            </a:endParaRPr>
          </a:p>
        </p:txBody>
      </p:sp>
      <p:grpSp>
        <p:nvGrpSpPr>
          <p:cNvPr id="415" name="Google Shape;415;p11">
            <a:extLst>
              <a:ext uri="{FF2B5EF4-FFF2-40B4-BE49-F238E27FC236}">
                <a16:creationId xmlns:a16="http://schemas.microsoft.com/office/drawing/2014/main" id="{A8F2695F-0E40-A8C4-0BC2-0244BF9DE88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E1A7DD1-1BD8-43E1-8D6A-4367784AAF74}"/>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7" name="Google Shape;417;p11">
              <a:extLst>
                <a:ext uri="{FF2B5EF4-FFF2-40B4-BE49-F238E27FC236}">
                  <a16:creationId xmlns:a16="http://schemas.microsoft.com/office/drawing/2014/main" id="{41A692AF-77D6-A4D2-A922-FA39355E15A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8" name="Google Shape;418;p11">
              <a:extLst>
                <a:ext uri="{FF2B5EF4-FFF2-40B4-BE49-F238E27FC236}">
                  <a16:creationId xmlns:a16="http://schemas.microsoft.com/office/drawing/2014/main" id="{E9D7F625-203D-239C-9E01-46D300A14757}"/>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9" name="Google Shape;419;p11">
              <a:extLst>
                <a:ext uri="{FF2B5EF4-FFF2-40B4-BE49-F238E27FC236}">
                  <a16:creationId xmlns:a16="http://schemas.microsoft.com/office/drawing/2014/main" id="{C05C0C9B-0D8D-9662-F4A9-D6F60026A0A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0" name="Google Shape;420;p11">
              <a:extLst>
                <a:ext uri="{FF2B5EF4-FFF2-40B4-BE49-F238E27FC236}">
                  <a16:creationId xmlns:a16="http://schemas.microsoft.com/office/drawing/2014/main" id="{1BED52D5-1842-4877-0745-D329DEB01B3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431" name="群組 430">
            <a:extLst>
              <a:ext uri="{FF2B5EF4-FFF2-40B4-BE49-F238E27FC236}">
                <a16:creationId xmlns:a16="http://schemas.microsoft.com/office/drawing/2014/main" id="{140E1CB8-8A9B-1156-5ABB-D3EC53F5B734}"/>
              </a:ext>
            </a:extLst>
          </p:cNvPr>
          <p:cNvGrpSpPr/>
          <p:nvPr/>
        </p:nvGrpSpPr>
        <p:grpSpPr>
          <a:xfrm>
            <a:off x="2043251" y="1711054"/>
            <a:ext cx="5774239" cy="3721915"/>
            <a:chOff x="1064684" y="2128146"/>
            <a:chExt cx="5774239" cy="3721915"/>
          </a:xfrm>
        </p:grpSpPr>
        <p:sp>
          <p:nvSpPr>
            <p:cNvPr id="10" name="文字方塊 9">
              <a:extLst>
                <a:ext uri="{FF2B5EF4-FFF2-40B4-BE49-F238E27FC236}">
                  <a16:creationId xmlns:a16="http://schemas.microsoft.com/office/drawing/2014/main" id="{77324F00-4CC1-9434-6209-69A146E98B4A}"/>
                </a:ext>
              </a:extLst>
            </p:cNvPr>
            <p:cNvSpPr txBox="1"/>
            <p:nvPr/>
          </p:nvSpPr>
          <p:spPr>
            <a:xfrm>
              <a:off x="1064684" y="2161836"/>
              <a:ext cx="145905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a:t>
              </a:r>
              <a:r>
                <a:rPr lang="zh-TW" altLang="en-US" sz="2400" dirty="0">
                  <a:latin typeface="Arial" panose="020B0604020202020204" pitchFamily="34" charset="0"/>
                  <a:ea typeface="微軟正黑體" panose="020B0604030504040204" pitchFamily="34" charset="-120"/>
                </a:rPr>
                <a:t> </a:t>
              </a:r>
              <a:r>
                <a:rPr lang="en-US" altLang="zh-TW" sz="2400" dirty="0">
                  <a:latin typeface="Arial" panose="020B0604020202020204" pitchFamily="34" charset="0"/>
                  <a:ea typeface="微軟正黑體" panose="020B0604030504040204" pitchFamily="34" charset="-120"/>
                </a:rPr>
                <a:t>shot </a:t>
              </a:r>
              <a:r>
                <a:rPr lang="zh-TW" altLang="en-US" sz="2400" dirty="0">
                  <a:latin typeface="Arial" panose="020B0604020202020204" pitchFamily="34" charset="0"/>
                  <a:ea typeface="微軟正黑體" panose="020B0604030504040204" pitchFamily="34" charset="-120"/>
                </a:rPr>
                <a:t>威</a:t>
              </a:r>
            </a:p>
          </p:txBody>
        </p:sp>
        <p:sp>
          <p:nvSpPr>
            <p:cNvPr id="2" name="Google Shape;1182;p25">
              <a:extLst>
                <a:ext uri="{FF2B5EF4-FFF2-40B4-BE49-F238E27FC236}">
                  <a16:creationId xmlns:a16="http://schemas.microsoft.com/office/drawing/2014/main" id="{D00551BA-E388-4EB9-1F44-9D4D8F3FCCDE}"/>
                </a:ext>
              </a:extLst>
            </p:cNvPr>
            <p:cNvSpPr/>
            <p:nvPr/>
          </p:nvSpPr>
          <p:spPr>
            <a:xfrm>
              <a:off x="1373970"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 name="Google Shape;1182;p25">
              <a:extLst>
                <a:ext uri="{FF2B5EF4-FFF2-40B4-BE49-F238E27FC236}">
                  <a16:creationId xmlns:a16="http://schemas.microsoft.com/office/drawing/2014/main" id="{E9757B6C-415E-C88F-CC0E-4FF6E6EC5D62}"/>
                </a:ext>
              </a:extLst>
            </p:cNvPr>
            <p:cNvSpPr/>
            <p:nvPr/>
          </p:nvSpPr>
          <p:spPr>
            <a:xfrm>
              <a:off x="2792814"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 name="Google Shape;1182;p25">
              <a:extLst>
                <a:ext uri="{FF2B5EF4-FFF2-40B4-BE49-F238E27FC236}">
                  <a16:creationId xmlns:a16="http://schemas.microsoft.com/office/drawing/2014/main" id="{19230F43-117F-C7C5-AEE1-F64EE075297E}"/>
                </a:ext>
              </a:extLst>
            </p:cNvPr>
            <p:cNvSpPr/>
            <p:nvPr/>
          </p:nvSpPr>
          <p:spPr>
            <a:xfrm>
              <a:off x="5369237"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5" name="Google Shape;1182;p25">
              <a:extLst>
                <a:ext uri="{FF2B5EF4-FFF2-40B4-BE49-F238E27FC236}">
                  <a16:creationId xmlns:a16="http://schemas.microsoft.com/office/drawing/2014/main" id="{59DB948C-165A-9B8D-D67B-51CA3BCD8FB1}"/>
                </a:ext>
              </a:extLst>
            </p:cNvPr>
            <p:cNvSpPr/>
            <p:nvPr/>
          </p:nvSpPr>
          <p:spPr>
            <a:xfrm>
              <a:off x="4097355"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6" name="文字方塊 5">
              <a:extLst>
                <a:ext uri="{FF2B5EF4-FFF2-40B4-BE49-F238E27FC236}">
                  <a16:creationId xmlns:a16="http://schemas.microsoft.com/office/drawing/2014/main" id="{23AC4168-0D66-9E60-2858-EF7AFC0ACD06}"/>
                </a:ext>
              </a:extLst>
            </p:cNvPr>
            <p:cNvSpPr txBox="1"/>
            <p:nvPr/>
          </p:nvSpPr>
          <p:spPr>
            <a:xfrm>
              <a:off x="1256056" y="3658395"/>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7" name="文字方塊 6">
              <a:extLst>
                <a:ext uri="{FF2B5EF4-FFF2-40B4-BE49-F238E27FC236}">
                  <a16:creationId xmlns:a16="http://schemas.microsoft.com/office/drawing/2014/main" id="{5C89D2FC-CA75-2577-4C86-6240B64FEDA0}"/>
                </a:ext>
              </a:extLst>
            </p:cNvPr>
            <p:cNvSpPr txBox="1"/>
            <p:nvPr/>
          </p:nvSpPr>
          <p:spPr>
            <a:xfrm>
              <a:off x="2991747" y="365553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71001BBA-79F2-CDA7-54B9-5126DA777DBB}"/>
                </a:ext>
              </a:extLst>
            </p:cNvPr>
            <p:cNvSpPr txBox="1"/>
            <p:nvPr/>
          </p:nvSpPr>
          <p:spPr>
            <a:xfrm>
              <a:off x="4314354" y="363248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AADDD44A-4F41-F446-7B7A-C8D195EEBBF3}"/>
                </a:ext>
              </a:extLst>
            </p:cNvPr>
            <p:cNvSpPr txBox="1"/>
            <p:nvPr/>
          </p:nvSpPr>
          <p:spPr>
            <a:xfrm>
              <a:off x="5578221" y="365553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11" name="Google Shape;1189;p25">
              <a:extLst>
                <a:ext uri="{FF2B5EF4-FFF2-40B4-BE49-F238E27FC236}">
                  <a16:creationId xmlns:a16="http://schemas.microsoft.com/office/drawing/2014/main" id="{4AEEF014-3A68-FD71-C89C-6DF50FD957D5}"/>
                </a:ext>
              </a:extLst>
            </p:cNvPr>
            <p:cNvSpPr/>
            <p:nvPr/>
          </p:nvSpPr>
          <p:spPr>
            <a:xfrm>
              <a:off x="3283922" y="4430923"/>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文字方塊 11">
              <a:extLst>
                <a:ext uri="{FF2B5EF4-FFF2-40B4-BE49-F238E27FC236}">
                  <a16:creationId xmlns:a16="http://schemas.microsoft.com/office/drawing/2014/main" id="{C4359F91-F52F-8A73-43F6-4317C0DA2DFE}"/>
                </a:ext>
              </a:extLst>
            </p:cNvPr>
            <p:cNvSpPr txBox="1"/>
            <p:nvPr/>
          </p:nvSpPr>
          <p:spPr>
            <a:xfrm>
              <a:off x="2985827" y="5388396"/>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13" name="文字方塊 12">
              <a:extLst>
                <a:ext uri="{FF2B5EF4-FFF2-40B4-BE49-F238E27FC236}">
                  <a16:creationId xmlns:a16="http://schemas.microsoft.com/office/drawing/2014/main" id="{9C225088-B629-55B5-87A4-163CC4ADD391}"/>
                </a:ext>
              </a:extLst>
            </p:cNvPr>
            <p:cNvSpPr txBox="1"/>
            <p:nvPr/>
          </p:nvSpPr>
          <p:spPr>
            <a:xfrm>
              <a:off x="2711168" y="212814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14" name="文字方塊 13">
              <a:extLst>
                <a:ext uri="{FF2B5EF4-FFF2-40B4-BE49-F238E27FC236}">
                  <a16:creationId xmlns:a16="http://schemas.microsoft.com/office/drawing/2014/main" id="{F691F702-D028-F01A-BA04-18C485E39ADA}"/>
                </a:ext>
              </a:extLst>
            </p:cNvPr>
            <p:cNvSpPr txBox="1"/>
            <p:nvPr/>
          </p:nvSpPr>
          <p:spPr>
            <a:xfrm>
              <a:off x="3727671" y="2153403"/>
              <a:ext cx="1285929"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杯啤酒</a:t>
              </a:r>
            </a:p>
          </p:txBody>
        </p:sp>
        <p:sp>
          <p:nvSpPr>
            <p:cNvPr id="15" name="文字方塊 14">
              <a:extLst>
                <a:ext uri="{FF2B5EF4-FFF2-40B4-BE49-F238E27FC236}">
                  <a16:creationId xmlns:a16="http://schemas.microsoft.com/office/drawing/2014/main" id="{4973CB55-7E85-5B3B-1D75-338CDC61FD97}"/>
                </a:ext>
              </a:extLst>
            </p:cNvPr>
            <p:cNvSpPr txBox="1"/>
            <p:nvPr/>
          </p:nvSpPr>
          <p:spPr>
            <a:xfrm>
              <a:off x="5072093" y="2153403"/>
              <a:ext cx="176683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高粱</a:t>
              </a:r>
            </a:p>
          </p:txBody>
        </p:sp>
      </p:grpSp>
      <p:grpSp>
        <p:nvGrpSpPr>
          <p:cNvPr id="432" name="群組 431">
            <a:extLst>
              <a:ext uri="{FF2B5EF4-FFF2-40B4-BE49-F238E27FC236}">
                <a16:creationId xmlns:a16="http://schemas.microsoft.com/office/drawing/2014/main" id="{3585B271-73C5-F8C2-9303-4FF60C17C86D}"/>
              </a:ext>
            </a:extLst>
          </p:cNvPr>
          <p:cNvGrpSpPr/>
          <p:nvPr/>
        </p:nvGrpSpPr>
        <p:grpSpPr>
          <a:xfrm>
            <a:off x="10301179" y="1680726"/>
            <a:ext cx="6050136" cy="3669370"/>
            <a:chOff x="11472251" y="2049692"/>
            <a:chExt cx="6050136" cy="3669370"/>
          </a:xfrm>
        </p:grpSpPr>
        <p:sp>
          <p:nvSpPr>
            <p:cNvPr id="31" name="Google Shape;1182;p25">
              <a:extLst>
                <a:ext uri="{FF2B5EF4-FFF2-40B4-BE49-F238E27FC236}">
                  <a16:creationId xmlns:a16="http://schemas.microsoft.com/office/drawing/2014/main" id="{EB5C239E-B756-5F84-8DAF-6A701E7AE489}"/>
                </a:ext>
              </a:extLst>
            </p:cNvPr>
            <p:cNvSpPr/>
            <p:nvPr/>
          </p:nvSpPr>
          <p:spPr>
            <a:xfrm>
              <a:off x="11482879"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3" name="Google Shape;1182;p25">
              <a:extLst>
                <a:ext uri="{FF2B5EF4-FFF2-40B4-BE49-F238E27FC236}">
                  <a16:creationId xmlns:a16="http://schemas.microsoft.com/office/drawing/2014/main" id="{E289E34B-345C-8AEA-B2B2-D99FB000C3A2}"/>
                </a:ext>
              </a:extLst>
            </p:cNvPr>
            <p:cNvSpPr/>
            <p:nvPr/>
          </p:nvSpPr>
          <p:spPr>
            <a:xfrm>
              <a:off x="12820078"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4" name="Google Shape;1182;p25">
              <a:extLst>
                <a:ext uri="{FF2B5EF4-FFF2-40B4-BE49-F238E27FC236}">
                  <a16:creationId xmlns:a16="http://schemas.microsoft.com/office/drawing/2014/main" id="{274CF8EB-5F08-66F2-FA0E-E70C39C31CFE}"/>
                </a:ext>
              </a:extLst>
            </p:cNvPr>
            <p:cNvSpPr/>
            <p:nvPr/>
          </p:nvSpPr>
          <p:spPr>
            <a:xfrm>
              <a:off x="15216882"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5" name="Google Shape;1182;p25">
              <a:extLst>
                <a:ext uri="{FF2B5EF4-FFF2-40B4-BE49-F238E27FC236}">
                  <a16:creationId xmlns:a16="http://schemas.microsoft.com/office/drawing/2014/main" id="{11082D17-CD80-0C13-A8F4-57D35F9A017D}"/>
                </a:ext>
              </a:extLst>
            </p:cNvPr>
            <p:cNvSpPr/>
            <p:nvPr/>
          </p:nvSpPr>
          <p:spPr>
            <a:xfrm>
              <a:off x="14042974"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6" name="文字方塊 405">
              <a:extLst>
                <a:ext uri="{FF2B5EF4-FFF2-40B4-BE49-F238E27FC236}">
                  <a16:creationId xmlns:a16="http://schemas.microsoft.com/office/drawing/2014/main" id="{BC7BA142-DE36-CFAA-86AF-C12C8AA5DDF2}"/>
                </a:ext>
              </a:extLst>
            </p:cNvPr>
            <p:cNvSpPr txBox="1"/>
            <p:nvPr/>
          </p:nvSpPr>
          <p:spPr>
            <a:xfrm>
              <a:off x="11687855" y="3545170"/>
              <a:ext cx="397866"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A</a:t>
              </a:r>
              <a:endParaRPr lang="zh-TW" altLang="en-US" sz="2400" dirty="0">
                <a:latin typeface="Arial" panose="020B0604020202020204" pitchFamily="34" charset="0"/>
                <a:ea typeface="微軟正黑體" panose="020B0604030504040204" pitchFamily="34" charset="-120"/>
              </a:endParaRPr>
            </a:p>
          </p:txBody>
        </p:sp>
        <p:sp>
          <p:nvSpPr>
            <p:cNvPr id="411" name="文字方塊 410">
              <a:extLst>
                <a:ext uri="{FF2B5EF4-FFF2-40B4-BE49-F238E27FC236}">
                  <a16:creationId xmlns:a16="http://schemas.microsoft.com/office/drawing/2014/main" id="{93C53F45-42FD-A279-D981-2C771DCC1C91}"/>
                </a:ext>
              </a:extLst>
            </p:cNvPr>
            <p:cNvSpPr txBox="1"/>
            <p:nvPr/>
          </p:nvSpPr>
          <p:spPr>
            <a:xfrm>
              <a:off x="13019011" y="354086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13" name="文字方塊 412">
              <a:extLst>
                <a:ext uri="{FF2B5EF4-FFF2-40B4-BE49-F238E27FC236}">
                  <a16:creationId xmlns:a16="http://schemas.microsoft.com/office/drawing/2014/main" id="{E2B669F4-561E-7813-EF0C-3A09F0A67156}"/>
                </a:ext>
              </a:extLst>
            </p:cNvPr>
            <p:cNvSpPr txBox="1"/>
            <p:nvPr/>
          </p:nvSpPr>
          <p:spPr>
            <a:xfrm>
              <a:off x="14259973" y="351781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21" name="文字方塊 420">
              <a:extLst>
                <a:ext uri="{FF2B5EF4-FFF2-40B4-BE49-F238E27FC236}">
                  <a16:creationId xmlns:a16="http://schemas.microsoft.com/office/drawing/2014/main" id="{ADE5B41F-8929-72DD-6D24-8303D6593AFF}"/>
                </a:ext>
              </a:extLst>
            </p:cNvPr>
            <p:cNvSpPr txBox="1"/>
            <p:nvPr/>
          </p:nvSpPr>
          <p:spPr>
            <a:xfrm>
              <a:off x="15425866" y="354086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22" name="Google Shape;1189;p25">
              <a:extLst>
                <a:ext uri="{FF2B5EF4-FFF2-40B4-BE49-F238E27FC236}">
                  <a16:creationId xmlns:a16="http://schemas.microsoft.com/office/drawing/2014/main" id="{C5AF5B20-3D3D-7D5C-5432-86D082DF28F9}"/>
                </a:ext>
              </a:extLst>
            </p:cNvPr>
            <p:cNvSpPr/>
            <p:nvPr/>
          </p:nvSpPr>
          <p:spPr>
            <a:xfrm>
              <a:off x="13392831" y="4299924"/>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3" name="文字方塊 422">
              <a:extLst>
                <a:ext uri="{FF2B5EF4-FFF2-40B4-BE49-F238E27FC236}">
                  <a16:creationId xmlns:a16="http://schemas.microsoft.com/office/drawing/2014/main" id="{017BA39D-A955-C5EF-4F9A-E60B8010E98D}"/>
                </a:ext>
              </a:extLst>
            </p:cNvPr>
            <p:cNvSpPr txBox="1"/>
            <p:nvPr/>
          </p:nvSpPr>
          <p:spPr>
            <a:xfrm>
              <a:off x="13094736" y="5257397"/>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424" name="文字方塊 423">
              <a:extLst>
                <a:ext uri="{FF2B5EF4-FFF2-40B4-BE49-F238E27FC236}">
                  <a16:creationId xmlns:a16="http://schemas.microsoft.com/office/drawing/2014/main" id="{A1A0447C-5DBD-B2D2-B606-A459E7CF7BBB}"/>
                </a:ext>
              </a:extLst>
            </p:cNvPr>
            <p:cNvSpPr txBox="1"/>
            <p:nvPr/>
          </p:nvSpPr>
          <p:spPr>
            <a:xfrm>
              <a:off x="11472251" y="204969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5" name="乘號 424">
              <a:extLst>
                <a:ext uri="{FF2B5EF4-FFF2-40B4-BE49-F238E27FC236}">
                  <a16:creationId xmlns:a16="http://schemas.microsoft.com/office/drawing/2014/main" id="{08224F6E-6A65-BADA-0877-F9C8F063C052}"/>
                </a:ext>
              </a:extLst>
            </p:cNvPr>
            <p:cNvSpPr/>
            <p:nvPr/>
          </p:nvSpPr>
          <p:spPr>
            <a:xfrm>
              <a:off x="12880146" y="2759625"/>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26" name="文字方塊 425">
              <a:extLst>
                <a:ext uri="{FF2B5EF4-FFF2-40B4-BE49-F238E27FC236}">
                  <a16:creationId xmlns:a16="http://schemas.microsoft.com/office/drawing/2014/main" id="{F3E34384-DC6B-1496-4EE7-7FD703C1553F}"/>
                </a:ext>
              </a:extLst>
            </p:cNvPr>
            <p:cNvSpPr txBox="1"/>
            <p:nvPr/>
          </p:nvSpPr>
          <p:spPr>
            <a:xfrm>
              <a:off x="14016305" y="204993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8" name="文字方塊 427">
              <a:extLst>
                <a:ext uri="{FF2B5EF4-FFF2-40B4-BE49-F238E27FC236}">
                  <a16:creationId xmlns:a16="http://schemas.microsoft.com/office/drawing/2014/main" id="{8E1C26C3-E652-B993-6A7B-76BCC118DD2A}"/>
                </a:ext>
              </a:extLst>
            </p:cNvPr>
            <p:cNvSpPr txBox="1"/>
            <p:nvPr/>
          </p:nvSpPr>
          <p:spPr>
            <a:xfrm>
              <a:off x="15133623" y="2128145"/>
              <a:ext cx="800219" cy="461665"/>
            </a:xfrm>
            <a:prstGeom prst="rect">
              <a:avLst/>
            </a:prstGeom>
            <a:noFill/>
          </p:spPr>
          <p:txBody>
            <a:bodyPr wrap="none" rtlCol="0">
              <a:spAutoFit/>
            </a:bodyPr>
            <a:lstStyle/>
            <a:p>
              <a:pPr algn="l"/>
              <a:r>
                <a:rPr lang="zh-TW" altLang="en-US" sz="2400" b="1" dirty="0">
                  <a:latin typeface="Arial" panose="020B0604020202020204" pitchFamily="34" charset="0"/>
                  <a:ea typeface="微軟正黑體" panose="020B0604030504040204" pitchFamily="34" charset="-120"/>
                </a:rPr>
                <a:t>得標</a:t>
              </a:r>
            </a:p>
          </p:txBody>
        </p:sp>
        <p:sp>
          <p:nvSpPr>
            <p:cNvPr id="429" name="文字方塊 428">
              <a:extLst>
                <a:ext uri="{FF2B5EF4-FFF2-40B4-BE49-F238E27FC236}">
                  <a16:creationId xmlns:a16="http://schemas.microsoft.com/office/drawing/2014/main" id="{D2B54332-3E94-25D1-43C9-4E7BB90965F3}"/>
                </a:ext>
              </a:extLst>
            </p:cNvPr>
            <p:cNvSpPr txBox="1"/>
            <p:nvPr/>
          </p:nvSpPr>
          <p:spPr>
            <a:xfrm>
              <a:off x="16063333" y="2128145"/>
              <a:ext cx="1459054" cy="1569660"/>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shot</a:t>
              </a:r>
              <a:r>
                <a:rPr lang="zh-TW" altLang="en-US" sz="2400" dirty="0">
                  <a:latin typeface="Arial" panose="020B0604020202020204" pitchFamily="34" charset="0"/>
                  <a:ea typeface="微軟正黑體" panose="020B0604030504040204" pitchFamily="34" charset="-120"/>
                </a:rPr>
                <a:t> 威</a:t>
              </a:r>
              <a:br>
                <a:rPr lang="en-US" altLang="zh-TW" sz="2400" dirty="0">
                  <a:latin typeface="Arial" panose="020B0604020202020204" pitchFamily="34" charset="0"/>
                  <a:ea typeface="微軟正黑體" panose="020B0604030504040204" pitchFamily="34" charset="-120"/>
                </a:rPr>
              </a:br>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 杯 啤酒</a:t>
              </a:r>
              <a:endParaRPr lang="en-US" altLang="zh-TW" sz="2400" dirty="0">
                <a:latin typeface="Arial" panose="020B0604020202020204" pitchFamily="34" charset="0"/>
                <a:ea typeface="微軟正黑體" panose="020B0604030504040204" pitchFamily="34" charset="-120"/>
              </a:endParaRPr>
            </a:p>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a:t>
              </a:r>
            </a:p>
          </p:txBody>
        </p:sp>
        <p:sp>
          <p:nvSpPr>
            <p:cNvPr id="430" name="文字方塊 429">
              <a:extLst>
                <a:ext uri="{FF2B5EF4-FFF2-40B4-BE49-F238E27FC236}">
                  <a16:creationId xmlns:a16="http://schemas.microsoft.com/office/drawing/2014/main" id="{7AA6270B-C2C3-AF58-C1C2-CD1F78098395}"/>
                </a:ext>
              </a:extLst>
            </p:cNvPr>
            <p:cNvSpPr txBox="1"/>
            <p:nvPr/>
          </p:nvSpPr>
          <p:spPr>
            <a:xfrm>
              <a:off x="14565646" y="4189541"/>
              <a:ext cx="885179"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啤</a:t>
              </a:r>
            </a:p>
          </p:txBody>
        </p:sp>
      </p:grpSp>
      <p:cxnSp>
        <p:nvCxnSpPr>
          <p:cNvPr id="437" name="直線接點 436">
            <a:extLst>
              <a:ext uri="{FF2B5EF4-FFF2-40B4-BE49-F238E27FC236}">
                <a16:creationId xmlns:a16="http://schemas.microsoft.com/office/drawing/2014/main" id="{458E343B-1328-F12D-431E-7AB589382B8A}"/>
              </a:ext>
            </a:extLst>
          </p:cNvPr>
          <p:cNvCxnSpPr>
            <a:stCxn id="393" idx="0"/>
          </p:cNvCxnSpPr>
          <p:nvPr/>
        </p:nvCxnSpPr>
        <p:spPr>
          <a:xfrm flipV="1">
            <a:off x="681307" y="5542894"/>
            <a:ext cx="16918339" cy="1"/>
          </a:xfrm>
          <a:prstGeom prst="line">
            <a:avLst/>
          </a:prstGeom>
          <a:ln w="76200">
            <a:solidFill>
              <a:srgbClr val="3A52CF"/>
            </a:solidFill>
          </a:ln>
        </p:spPr>
        <p:style>
          <a:lnRef idx="1">
            <a:schemeClr val="accent1"/>
          </a:lnRef>
          <a:fillRef idx="0">
            <a:schemeClr val="accent1"/>
          </a:fillRef>
          <a:effectRef idx="0">
            <a:schemeClr val="accent1"/>
          </a:effectRef>
          <a:fontRef idx="minor">
            <a:schemeClr val="tx1"/>
          </a:fontRef>
        </p:style>
      </p:cxnSp>
      <p:sp>
        <p:nvSpPr>
          <p:cNvPr id="438" name="箭號: 向右 437">
            <a:extLst>
              <a:ext uri="{FF2B5EF4-FFF2-40B4-BE49-F238E27FC236}">
                <a16:creationId xmlns:a16="http://schemas.microsoft.com/office/drawing/2014/main" id="{B318DDD1-CA55-19BF-D0B7-2CE91F2F55CD}"/>
              </a:ext>
            </a:extLst>
          </p:cNvPr>
          <p:cNvSpPr/>
          <p:nvPr/>
        </p:nvSpPr>
        <p:spPr>
          <a:xfrm>
            <a:off x="8523396" y="3610510"/>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39" name="文字方塊 438">
            <a:extLst>
              <a:ext uri="{FF2B5EF4-FFF2-40B4-BE49-F238E27FC236}">
                <a16:creationId xmlns:a16="http://schemas.microsoft.com/office/drawing/2014/main" id="{2DBFABBC-00E1-86FB-CD19-E86124F2087D}"/>
              </a:ext>
            </a:extLst>
          </p:cNvPr>
          <p:cNvSpPr txBox="1"/>
          <p:nvPr/>
        </p:nvSpPr>
        <p:spPr>
          <a:xfrm>
            <a:off x="859699" y="6366085"/>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流標</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42" name="Google Shape;1182;p25">
            <a:extLst>
              <a:ext uri="{FF2B5EF4-FFF2-40B4-BE49-F238E27FC236}">
                <a16:creationId xmlns:a16="http://schemas.microsoft.com/office/drawing/2014/main" id="{3D8C1F54-2E23-8F56-2696-795AF8D02902}"/>
              </a:ext>
            </a:extLst>
          </p:cNvPr>
          <p:cNvSpPr/>
          <p:nvPr/>
        </p:nvSpPr>
        <p:spPr>
          <a:xfrm>
            <a:off x="2289218"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3" name="Google Shape;1182;p25">
            <a:extLst>
              <a:ext uri="{FF2B5EF4-FFF2-40B4-BE49-F238E27FC236}">
                <a16:creationId xmlns:a16="http://schemas.microsoft.com/office/drawing/2014/main" id="{5044CFC9-8AF3-5FA6-44FF-6FB57CCB0C85}"/>
              </a:ext>
            </a:extLst>
          </p:cNvPr>
          <p:cNvSpPr/>
          <p:nvPr/>
        </p:nvSpPr>
        <p:spPr>
          <a:xfrm>
            <a:off x="3708062"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4" name="Google Shape;1182;p25">
            <a:extLst>
              <a:ext uri="{FF2B5EF4-FFF2-40B4-BE49-F238E27FC236}">
                <a16:creationId xmlns:a16="http://schemas.microsoft.com/office/drawing/2014/main" id="{F70E0AC1-EE22-E69D-E0B9-15CC9326839E}"/>
              </a:ext>
            </a:extLst>
          </p:cNvPr>
          <p:cNvSpPr/>
          <p:nvPr/>
        </p:nvSpPr>
        <p:spPr>
          <a:xfrm>
            <a:off x="6284485"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5" name="Google Shape;1182;p25">
            <a:extLst>
              <a:ext uri="{FF2B5EF4-FFF2-40B4-BE49-F238E27FC236}">
                <a16:creationId xmlns:a16="http://schemas.microsoft.com/office/drawing/2014/main" id="{460E0247-E16D-15DC-7B37-0D25E106D2BA}"/>
              </a:ext>
            </a:extLst>
          </p:cNvPr>
          <p:cNvSpPr/>
          <p:nvPr/>
        </p:nvSpPr>
        <p:spPr>
          <a:xfrm>
            <a:off x="5012603"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6" name="文字方塊 445">
            <a:extLst>
              <a:ext uri="{FF2B5EF4-FFF2-40B4-BE49-F238E27FC236}">
                <a16:creationId xmlns:a16="http://schemas.microsoft.com/office/drawing/2014/main" id="{47E5BE7D-8553-F372-2D93-EA234AA10EED}"/>
              </a:ext>
            </a:extLst>
          </p:cNvPr>
          <p:cNvSpPr txBox="1"/>
          <p:nvPr/>
        </p:nvSpPr>
        <p:spPr>
          <a:xfrm>
            <a:off x="2200324" y="7248832"/>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47" name="文字方塊 446">
            <a:extLst>
              <a:ext uri="{FF2B5EF4-FFF2-40B4-BE49-F238E27FC236}">
                <a16:creationId xmlns:a16="http://schemas.microsoft.com/office/drawing/2014/main" id="{7741334D-8FDA-D30F-23C8-73F6C586E094}"/>
              </a:ext>
            </a:extLst>
          </p:cNvPr>
          <p:cNvSpPr txBox="1"/>
          <p:nvPr/>
        </p:nvSpPr>
        <p:spPr>
          <a:xfrm>
            <a:off x="3906995" y="7225722"/>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48" name="文字方塊 447">
            <a:extLst>
              <a:ext uri="{FF2B5EF4-FFF2-40B4-BE49-F238E27FC236}">
                <a16:creationId xmlns:a16="http://schemas.microsoft.com/office/drawing/2014/main" id="{61EE2F0B-B4D1-A94E-73C9-9E06CE276267}"/>
              </a:ext>
            </a:extLst>
          </p:cNvPr>
          <p:cNvSpPr txBox="1"/>
          <p:nvPr/>
        </p:nvSpPr>
        <p:spPr>
          <a:xfrm>
            <a:off x="5229602" y="7202666"/>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49" name="文字方塊 448">
            <a:extLst>
              <a:ext uri="{FF2B5EF4-FFF2-40B4-BE49-F238E27FC236}">
                <a16:creationId xmlns:a16="http://schemas.microsoft.com/office/drawing/2014/main" id="{51B0091B-AE05-9F31-5068-E3FF070664AC}"/>
              </a:ext>
            </a:extLst>
          </p:cNvPr>
          <p:cNvSpPr txBox="1"/>
          <p:nvPr/>
        </p:nvSpPr>
        <p:spPr>
          <a:xfrm>
            <a:off x="6493469" y="7225721"/>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50" name="Google Shape;1189;p25">
            <a:extLst>
              <a:ext uri="{FF2B5EF4-FFF2-40B4-BE49-F238E27FC236}">
                <a16:creationId xmlns:a16="http://schemas.microsoft.com/office/drawing/2014/main" id="{203A33CD-8D55-B5DD-27F3-E518AC86CD9F}"/>
              </a:ext>
            </a:extLst>
          </p:cNvPr>
          <p:cNvSpPr/>
          <p:nvPr/>
        </p:nvSpPr>
        <p:spPr>
          <a:xfrm>
            <a:off x="4199170" y="8001108"/>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51" name="文字方塊 450">
            <a:extLst>
              <a:ext uri="{FF2B5EF4-FFF2-40B4-BE49-F238E27FC236}">
                <a16:creationId xmlns:a16="http://schemas.microsoft.com/office/drawing/2014/main" id="{F42174FB-001B-F851-79D3-C4CEBAAE3584}"/>
              </a:ext>
            </a:extLst>
          </p:cNvPr>
          <p:cNvSpPr txBox="1"/>
          <p:nvPr/>
        </p:nvSpPr>
        <p:spPr>
          <a:xfrm>
            <a:off x="4157380" y="8947981"/>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52" name="文字方塊 451">
            <a:extLst>
              <a:ext uri="{FF2B5EF4-FFF2-40B4-BE49-F238E27FC236}">
                <a16:creationId xmlns:a16="http://schemas.microsoft.com/office/drawing/2014/main" id="{2CBB05BC-52B1-24A2-D750-BA9850681EA0}"/>
              </a:ext>
            </a:extLst>
          </p:cNvPr>
          <p:cNvSpPr txBox="1"/>
          <p:nvPr/>
        </p:nvSpPr>
        <p:spPr>
          <a:xfrm>
            <a:off x="3626416" y="5698331"/>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5" name="文字方塊 454">
            <a:extLst>
              <a:ext uri="{FF2B5EF4-FFF2-40B4-BE49-F238E27FC236}">
                <a16:creationId xmlns:a16="http://schemas.microsoft.com/office/drawing/2014/main" id="{9C22E29A-91B8-904A-E3AC-F44E6F2EAFA7}"/>
              </a:ext>
            </a:extLst>
          </p:cNvPr>
          <p:cNvSpPr txBox="1"/>
          <p:nvPr/>
        </p:nvSpPr>
        <p:spPr>
          <a:xfrm>
            <a:off x="2319583" y="5671484"/>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6" name="文字方塊 455">
            <a:extLst>
              <a:ext uri="{FF2B5EF4-FFF2-40B4-BE49-F238E27FC236}">
                <a16:creationId xmlns:a16="http://schemas.microsoft.com/office/drawing/2014/main" id="{80FA7041-4B39-095D-412D-7DA07BC404DE}"/>
              </a:ext>
            </a:extLst>
          </p:cNvPr>
          <p:cNvSpPr txBox="1"/>
          <p:nvPr/>
        </p:nvSpPr>
        <p:spPr>
          <a:xfrm>
            <a:off x="5014922" y="567360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7" name="文字方塊 456">
            <a:extLst>
              <a:ext uri="{FF2B5EF4-FFF2-40B4-BE49-F238E27FC236}">
                <a16:creationId xmlns:a16="http://schemas.microsoft.com/office/drawing/2014/main" id="{B0C14EEE-7627-E067-6665-543BF2C70D07}"/>
              </a:ext>
            </a:extLst>
          </p:cNvPr>
          <p:cNvSpPr txBox="1"/>
          <p:nvPr/>
        </p:nvSpPr>
        <p:spPr>
          <a:xfrm>
            <a:off x="6263230" y="567527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8" name="箭號: 向右 457">
            <a:extLst>
              <a:ext uri="{FF2B5EF4-FFF2-40B4-BE49-F238E27FC236}">
                <a16:creationId xmlns:a16="http://schemas.microsoft.com/office/drawing/2014/main" id="{BBD78498-B9D6-45BC-80A3-125233720C7D}"/>
              </a:ext>
            </a:extLst>
          </p:cNvPr>
          <p:cNvSpPr/>
          <p:nvPr/>
        </p:nvSpPr>
        <p:spPr>
          <a:xfrm>
            <a:off x="8523396" y="7545168"/>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60" name="Google Shape;1182;p25">
            <a:extLst>
              <a:ext uri="{FF2B5EF4-FFF2-40B4-BE49-F238E27FC236}">
                <a16:creationId xmlns:a16="http://schemas.microsoft.com/office/drawing/2014/main" id="{699A3186-260D-26B2-D489-7FDC8DCD70B6}"/>
              </a:ext>
            </a:extLst>
          </p:cNvPr>
          <p:cNvSpPr/>
          <p:nvPr/>
        </p:nvSpPr>
        <p:spPr>
          <a:xfrm>
            <a:off x="10273751"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1" name="Google Shape;1182;p25">
            <a:extLst>
              <a:ext uri="{FF2B5EF4-FFF2-40B4-BE49-F238E27FC236}">
                <a16:creationId xmlns:a16="http://schemas.microsoft.com/office/drawing/2014/main" id="{300AD574-5044-0AE9-0C4C-917447E4DB83}"/>
              </a:ext>
            </a:extLst>
          </p:cNvPr>
          <p:cNvSpPr/>
          <p:nvPr/>
        </p:nvSpPr>
        <p:spPr>
          <a:xfrm>
            <a:off x="11610950"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2" name="Google Shape;1182;p25">
            <a:extLst>
              <a:ext uri="{FF2B5EF4-FFF2-40B4-BE49-F238E27FC236}">
                <a16:creationId xmlns:a16="http://schemas.microsoft.com/office/drawing/2014/main" id="{61756A02-CDA3-70F7-194E-6E044A8B215B}"/>
              </a:ext>
            </a:extLst>
          </p:cNvPr>
          <p:cNvSpPr/>
          <p:nvPr/>
        </p:nvSpPr>
        <p:spPr>
          <a:xfrm>
            <a:off x="14007754"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3" name="Google Shape;1182;p25">
            <a:extLst>
              <a:ext uri="{FF2B5EF4-FFF2-40B4-BE49-F238E27FC236}">
                <a16:creationId xmlns:a16="http://schemas.microsoft.com/office/drawing/2014/main" id="{19ACAA13-E7E2-C828-4378-91DF482799B7}"/>
              </a:ext>
            </a:extLst>
          </p:cNvPr>
          <p:cNvSpPr/>
          <p:nvPr/>
        </p:nvSpPr>
        <p:spPr>
          <a:xfrm>
            <a:off x="12833846"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4" name="文字方塊 463">
            <a:extLst>
              <a:ext uri="{FF2B5EF4-FFF2-40B4-BE49-F238E27FC236}">
                <a16:creationId xmlns:a16="http://schemas.microsoft.com/office/drawing/2014/main" id="{54B1DFBD-5051-89CE-2BB2-13AE315C7E29}"/>
              </a:ext>
            </a:extLst>
          </p:cNvPr>
          <p:cNvSpPr txBox="1"/>
          <p:nvPr/>
        </p:nvSpPr>
        <p:spPr>
          <a:xfrm>
            <a:off x="10142238" y="7180403"/>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65" name="文字方塊 464">
            <a:extLst>
              <a:ext uri="{FF2B5EF4-FFF2-40B4-BE49-F238E27FC236}">
                <a16:creationId xmlns:a16="http://schemas.microsoft.com/office/drawing/2014/main" id="{B1EB52E8-428E-AAB8-9BFA-127F97C8AF59}"/>
              </a:ext>
            </a:extLst>
          </p:cNvPr>
          <p:cNvSpPr txBox="1"/>
          <p:nvPr/>
        </p:nvSpPr>
        <p:spPr>
          <a:xfrm>
            <a:off x="11809883" y="7173124"/>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66" name="文字方塊 465">
            <a:extLst>
              <a:ext uri="{FF2B5EF4-FFF2-40B4-BE49-F238E27FC236}">
                <a16:creationId xmlns:a16="http://schemas.microsoft.com/office/drawing/2014/main" id="{4EBC719C-0F64-7DB9-01A4-6151AE4F8EB1}"/>
              </a:ext>
            </a:extLst>
          </p:cNvPr>
          <p:cNvSpPr txBox="1"/>
          <p:nvPr/>
        </p:nvSpPr>
        <p:spPr>
          <a:xfrm>
            <a:off x="13050845" y="7150068"/>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67" name="文字方塊 466">
            <a:extLst>
              <a:ext uri="{FF2B5EF4-FFF2-40B4-BE49-F238E27FC236}">
                <a16:creationId xmlns:a16="http://schemas.microsoft.com/office/drawing/2014/main" id="{D04F4714-BF64-FB74-79D8-4E33C63CCAA6}"/>
              </a:ext>
            </a:extLst>
          </p:cNvPr>
          <p:cNvSpPr txBox="1"/>
          <p:nvPr/>
        </p:nvSpPr>
        <p:spPr>
          <a:xfrm>
            <a:off x="14216738" y="7173123"/>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68" name="Google Shape;1189;p25">
            <a:extLst>
              <a:ext uri="{FF2B5EF4-FFF2-40B4-BE49-F238E27FC236}">
                <a16:creationId xmlns:a16="http://schemas.microsoft.com/office/drawing/2014/main" id="{04A00701-B7A6-1136-B83A-49EFBBA8082D}"/>
              </a:ext>
            </a:extLst>
          </p:cNvPr>
          <p:cNvSpPr/>
          <p:nvPr/>
        </p:nvSpPr>
        <p:spPr>
          <a:xfrm>
            <a:off x="12183703" y="7932181"/>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9" name="文字方塊 468">
            <a:extLst>
              <a:ext uri="{FF2B5EF4-FFF2-40B4-BE49-F238E27FC236}">
                <a16:creationId xmlns:a16="http://schemas.microsoft.com/office/drawing/2014/main" id="{C8724265-9236-D7C6-7215-83FFB67402C1}"/>
              </a:ext>
            </a:extLst>
          </p:cNvPr>
          <p:cNvSpPr txBox="1"/>
          <p:nvPr/>
        </p:nvSpPr>
        <p:spPr>
          <a:xfrm>
            <a:off x="12169169" y="8922907"/>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71" name="乘號 470">
            <a:extLst>
              <a:ext uri="{FF2B5EF4-FFF2-40B4-BE49-F238E27FC236}">
                <a16:creationId xmlns:a16="http://schemas.microsoft.com/office/drawing/2014/main" id="{23C73691-1E93-883D-2B57-472490BE40A1}"/>
              </a:ext>
            </a:extLst>
          </p:cNvPr>
          <p:cNvSpPr/>
          <p:nvPr/>
        </p:nvSpPr>
        <p:spPr>
          <a:xfrm>
            <a:off x="11671018" y="6391882"/>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4" name="文字方塊 473">
            <a:extLst>
              <a:ext uri="{FF2B5EF4-FFF2-40B4-BE49-F238E27FC236}">
                <a16:creationId xmlns:a16="http://schemas.microsoft.com/office/drawing/2014/main" id="{F0CB75C0-FB6A-7989-36F6-F573D8120D92}"/>
              </a:ext>
            </a:extLst>
          </p:cNvPr>
          <p:cNvSpPr txBox="1"/>
          <p:nvPr/>
        </p:nvSpPr>
        <p:spPr>
          <a:xfrm>
            <a:off x="10204562" y="7984497"/>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5" name="文字方塊 474">
            <a:extLst>
              <a:ext uri="{FF2B5EF4-FFF2-40B4-BE49-F238E27FC236}">
                <a16:creationId xmlns:a16="http://schemas.microsoft.com/office/drawing/2014/main" id="{18FE6F35-8236-6C29-F181-ED87DAA2D8CC}"/>
              </a:ext>
            </a:extLst>
          </p:cNvPr>
          <p:cNvSpPr txBox="1"/>
          <p:nvPr/>
        </p:nvSpPr>
        <p:spPr>
          <a:xfrm>
            <a:off x="13356518" y="7821798"/>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6" name="乘號 475">
            <a:extLst>
              <a:ext uri="{FF2B5EF4-FFF2-40B4-BE49-F238E27FC236}">
                <a16:creationId xmlns:a16="http://schemas.microsoft.com/office/drawing/2014/main" id="{E9A5A989-B25E-D4C1-2D7D-4CE7266A43C3}"/>
              </a:ext>
            </a:extLst>
          </p:cNvPr>
          <p:cNvSpPr/>
          <p:nvPr/>
        </p:nvSpPr>
        <p:spPr>
          <a:xfrm>
            <a:off x="12877689" y="6383504"/>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7" name="乘號 476">
            <a:extLst>
              <a:ext uri="{FF2B5EF4-FFF2-40B4-BE49-F238E27FC236}">
                <a16:creationId xmlns:a16="http://schemas.microsoft.com/office/drawing/2014/main" id="{A8A299D3-E56A-82CC-FDF0-9B0936A21C3E}"/>
              </a:ext>
            </a:extLst>
          </p:cNvPr>
          <p:cNvSpPr/>
          <p:nvPr/>
        </p:nvSpPr>
        <p:spPr>
          <a:xfrm>
            <a:off x="14085001" y="6383667"/>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8" name="文字方塊 477">
            <a:extLst>
              <a:ext uri="{FF2B5EF4-FFF2-40B4-BE49-F238E27FC236}">
                <a16:creationId xmlns:a16="http://schemas.microsoft.com/office/drawing/2014/main" id="{54C6ADA2-7300-95BB-E864-DAE631A40EAC}"/>
              </a:ext>
            </a:extLst>
          </p:cNvPr>
          <p:cNvSpPr txBox="1"/>
          <p:nvPr/>
        </p:nvSpPr>
        <p:spPr>
          <a:xfrm>
            <a:off x="855121" y="1526837"/>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79" name="文字方塊 478">
            <a:extLst>
              <a:ext uri="{FF2B5EF4-FFF2-40B4-BE49-F238E27FC236}">
                <a16:creationId xmlns:a16="http://schemas.microsoft.com/office/drawing/2014/main" id="{D9D5656D-C5FD-CE8E-AF49-021B2E5BF091}"/>
              </a:ext>
            </a:extLst>
          </p:cNvPr>
          <p:cNvSpPr txBox="1"/>
          <p:nvPr/>
        </p:nvSpPr>
        <p:spPr>
          <a:xfrm>
            <a:off x="817468" y="2285346"/>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選秀</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80" name="文字方塊 479">
            <a:extLst>
              <a:ext uri="{FF2B5EF4-FFF2-40B4-BE49-F238E27FC236}">
                <a16:creationId xmlns:a16="http://schemas.microsoft.com/office/drawing/2014/main" id="{D81040CD-406A-5791-3526-664AFDC53481}"/>
              </a:ext>
            </a:extLst>
          </p:cNvPr>
          <p:cNvSpPr txBox="1"/>
          <p:nvPr/>
        </p:nvSpPr>
        <p:spPr>
          <a:xfrm>
            <a:off x="882306" y="55281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81" name="文字方塊 480">
            <a:extLst>
              <a:ext uri="{FF2B5EF4-FFF2-40B4-BE49-F238E27FC236}">
                <a16:creationId xmlns:a16="http://schemas.microsoft.com/office/drawing/2014/main" id="{CBD345DE-513F-7438-F1F2-3785AB506E82}"/>
              </a:ext>
            </a:extLst>
          </p:cNvPr>
          <p:cNvSpPr txBox="1"/>
          <p:nvPr/>
        </p:nvSpPr>
        <p:spPr>
          <a:xfrm>
            <a:off x="9502493" y="153360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482" name="文字方塊 481">
            <a:extLst>
              <a:ext uri="{FF2B5EF4-FFF2-40B4-BE49-F238E27FC236}">
                <a16:creationId xmlns:a16="http://schemas.microsoft.com/office/drawing/2014/main" id="{E1A7673D-1D3E-F230-32F7-89B1345F2255}"/>
              </a:ext>
            </a:extLst>
          </p:cNvPr>
          <p:cNvSpPr txBox="1"/>
          <p:nvPr/>
        </p:nvSpPr>
        <p:spPr>
          <a:xfrm>
            <a:off x="9502492" y="552818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1986020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CBE5323F-2592-23AF-8FD4-33C09A10CBC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C6DC104E-7B54-ECB7-E38E-94A53182C9EA}"/>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7E7D5F78-B85B-0F4C-19CD-273A7A46520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E504CF24-3136-EC72-6BF8-D1AF71FA8FAF}"/>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6F10DDB4-9898-20BF-CA34-6D240490226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1DFA4EA8-AD3D-8377-C4B5-9D7B9A7BCE7C}"/>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FA35EE26-9D57-00C0-D7FB-C8836379489C}"/>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290B8DF8-846C-6D64-71C7-58A6997AF101}"/>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443FE3DC-5F47-D5B5-9018-D836E6C57D3A}"/>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9AA6FCF2-6A94-2ACE-F5E3-433D92998934}"/>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7E85291C-A8F3-A652-A1FB-F16DCCB1CACB}"/>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1E821F04-6FC1-1581-57E6-2CCFFD668F72}"/>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9BD4A536-B390-603B-EDDF-E070DC4FC53E}"/>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57327101-41B3-6583-D936-5DA92553AF8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67B487DE-49C2-B8E3-4D95-5E574D0CCA1E}"/>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C932BCE3-7423-8F2F-AB15-24576214F26B}"/>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546EA822-D297-DB6C-F37E-3E429ACF67B5}"/>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47C16B22-55A6-752F-9756-D688252FFD49}"/>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FBCD696F-600B-D343-44B1-A2ABF120FA8C}"/>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13D77B63-E69D-FBEE-4119-331713C0D871}"/>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5FE56CF6-1AF8-DD43-37C4-E6F6CF7479BC}"/>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ABE326C8-C5C8-0815-11FD-413C2267EFC8}"/>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87EA4AE7-E4E1-2366-D236-58251AA7DD1E}"/>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BA4940D5-EA48-EDAE-FDCB-649E6EBBF7B4}"/>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D79CD02D-AB7C-44AF-ABF0-01D5E261DF84}"/>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00F3D6BD-438D-C9D4-2AA3-342312A4AB08}"/>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1784552C-8DFB-BAC1-C461-AE66EB8348D2}"/>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E9957ACB-FDDB-1881-12EA-0B5AB3A50F74}"/>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D596BF1C-7382-7888-4B4E-99B0710E39BA}"/>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DAC70B20-241D-BD65-5547-B60962AED9B1}"/>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5F50D984-DDA8-91F3-9027-28FC48094715}"/>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0640BEAB-65B9-ED66-61E6-B60F343EECB6}"/>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C7848E38-7537-9FC3-0430-79F1201B500A}"/>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03772CC1-0CD8-FF98-DD32-48839882F0B6}"/>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F4BC23A4-E7A0-5868-85CC-C7E5CDC0EF61}"/>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39516B37-0E6E-E306-E2DC-52EA1D7C0D5B}"/>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80455D8D-13A7-9026-144F-D2DAFBDACC44}"/>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67E226DC-D98A-2F24-428A-A3F50140490E}"/>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D7D764C3-D1DC-4CCC-997E-BD23AA2676C5}"/>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A3F5E5AB-F02C-5187-1D74-2D13D1132EA8}"/>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21AC1A73-1026-8979-E68B-116B3CD61572}"/>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A9739CA2-838A-BA61-F108-A305B99D6D86}"/>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2554E824-EB3F-2CC9-02C1-5A1E4E3F2226}"/>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BC295C00-1773-E9B8-1591-086A8212F1E5}"/>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83AB5E7A-E921-6AD7-93D2-66D09F587529}"/>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8B5A2506-E97C-6AE4-3E5F-4863E6CEF883}"/>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13C2C358-BEFA-6CF4-ECC0-2F69A747E89E}"/>
              </a:ext>
            </a:extLst>
          </p:cNvPr>
          <p:cNvSpPr txBox="1"/>
          <p:nvPr/>
        </p:nvSpPr>
        <p:spPr>
          <a:xfrm>
            <a:off x="12563832" y="7684749"/>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關卡內容</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4171F5F7-006E-E80E-2913-382A4EEA1AB9}"/>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14853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B04C27-D04D-8A24-23C9-8679E734CBA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84651C6F-2D79-C238-7764-606E0E47A176}"/>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EF86F9C-E15D-ECE7-2512-FCD52A460DE6}"/>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C0673AA-D953-CF87-5084-3E4380A992F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FACB574-C2AF-51AD-C41D-638C635B2413}"/>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17DAF1CF-083D-4324-8720-9D7C3F8BEE7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0045DA5F-0078-2356-460B-7AE2DDD191CA}"/>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FCEB88F2-331A-A822-F1A1-681C192C6B18}"/>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0EF7855B-74A8-6271-1362-C2878CCFE57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55B306F-28EA-D1B6-8EBF-51AC23F8106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5C052A1A-184E-7B23-E610-7BFCE978E35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72EA712F-F49A-B456-DDE5-68CC9999BBC8}"/>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E78EA7B-C699-BCAF-8318-D000C1B625B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C92232F7-F69D-6E60-43B7-52148C8827DD}"/>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3C001314-84F7-C6CA-EA11-C0A89900EE7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C23D921-30D6-9E42-4A6B-7C33542F562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F863A661-ED0D-C773-CCF1-A87543533FD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372B0FEC-61E3-4E55-FA2D-7ABC0EDC5C4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689A4E3-7B40-2BD8-F54E-0A5D56CF383F}"/>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C1205117-B7E5-11E3-24F7-298F9865A3F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030C6FE-D675-84BA-AFEB-AAD415A99CEC}"/>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FEFA0967-F15A-B25B-26F7-43DADCD27B4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BD20C18-0FB4-BFDE-BC40-897AF6878E3B}"/>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5D82B3F-4F10-F903-A213-E990ED444E0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27F4194D-EE42-D5C2-D868-7D7BBABBE17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酒精障礙賽</a:t>
            </a:r>
            <a:endParaRPr sz="3200" dirty="0">
              <a:latin typeface="+mj-ea"/>
              <a:ea typeface="+mj-ea"/>
            </a:endParaRPr>
          </a:p>
        </p:txBody>
      </p:sp>
      <p:sp>
        <p:nvSpPr>
          <p:cNvPr id="414" name="Google Shape;414;p11">
            <a:extLst>
              <a:ext uri="{FF2B5EF4-FFF2-40B4-BE49-F238E27FC236}">
                <a16:creationId xmlns:a16="http://schemas.microsoft.com/office/drawing/2014/main" id="{85550CCA-29F0-5B33-AC55-C2F81E5F9603}"/>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51DB151-8B1B-FF65-25C7-FFFB14B71DF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39355CB7-45BD-4434-BB8A-C80CF89575C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79A3ED17-72A7-3141-F0DA-CEECFA1AC4B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4A09A67-A087-C1B0-7BA1-BFDA088ACA6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CD55213-54E6-005D-78EF-1383ACEB990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0AF3CD3D-ACA8-2949-6738-35C4EE71CE6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5B6CB2C9-984F-670E-F53A-F3BB69298A7D}"/>
              </a:ext>
            </a:extLst>
          </p:cNvPr>
          <p:cNvSpPr txBox="1"/>
          <p:nvPr/>
        </p:nvSpPr>
        <p:spPr>
          <a:xfrm>
            <a:off x="877253" y="1725347"/>
            <a:ext cx="3114955" cy="1754326"/>
          </a:xfrm>
          <a:prstGeom prst="rect">
            <a:avLst/>
          </a:prstGeom>
          <a:noFill/>
        </p:spPr>
        <p:txBody>
          <a:bodyPr wrap="none" rtlCol="0">
            <a:spAutoFit/>
          </a:bodyPr>
          <a:lstStyle/>
          <a:p>
            <a:r>
              <a:rPr lang="zh-TW" altLang="en-US" sz="5400" dirty="0">
                <a:solidFill>
                  <a:srgbClr val="3A52CF"/>
                </a:solidFill>
                <a:latin typeface="+mj-ea"/>
                <a:ea typeface="+mj-ea"/>
              </a:rPr>
              <a:t>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7" name="文字方塊 6">
            <a:extLst>
              <a:ext uri="{FF2B5EF4-FFF2-40B4-BE49-F238E27FC236}">
                <a16:creationId xmlns:a16="http://schemas.microsoft.com/office/drawing/2014/main" id="{B0626504-2E55-D712-9D03-B62CA16B65C6}"/>
              </a:ext>
            </a:extLst>
          </p:cNvPr>
          <p:cNvSpPr txBox="1"/>
          <p:nvPr/>
        </p:nvSpPr>
        <p:spPr>
          <a:xfrm>
            <a:off x="1741072" y="2874407"/>
            <a:ext cx="12495728" cy="584775"/>
          </a:xfrm>
          <a:prstGeom prst="rect">
            <a:avLst/>
          </a:prstGeom>
          <a:noFill/>
        </p:spPr>
        <p:txBody>
          <a:bodyPr wrap="none" rtlCol="0">
            <a:spAutoFit/>
          </a:bodyPr>
          <a:lstStyle/>
          <a:p>
            <a:pPr algn="l"/>
            <a:r>
              <a:rPr lang="zh-TW" altLang="en-US" sz="3200" dirty="0">
                <a:latin typeface="+mj-ea"/>
                <a:ea typeface="+mj-ea"/>
              </a:rPr>
              <a:t>總共分為四關，失敗需回到上一關重來，四關最快闖完的隊伍獲勝。</a:t>
            </a:r>
          </a:p>
        </p:txBody>
      </p:sp>
      <p:sp>
        <p:nvSpPr>
          <p:cNvPr id="9" name="文字方塊 8">
            <a:extLst>
              <a:ext uri="{FF2B5EF4-FFF2-40B4-BE49-F238E27FC236}">
                <a16:creationId xmlns:a16="http://schemas.microsoft.com/office/drawing/2014/main" id="{566F38DC-BFEE-EBC4-32BA-92B82586D723}"/>
              </a:ext>
            </a:extLst>
          </p:cNvPr>
          <p:cNvSpPr txBox="1"/>
          <p:nvPr/>
        </p:nvSpPr>
        <p:spPr>
          <a:xfrm>
            <a:off x="1764224" y="3784485"/>
            <a:ext cx="7160935" cy="584775"/>
          </a:xfrm>
          <a:prstGeom prst="rect">
            <a:avLst/>
          </a:prstGeom>
          <a:noFill/>
        </p:spPr>
        <p:txBody>
          <a:bodyPr wrap="none" rtlCol="0">
            <a:spAutoFit/>
          </a:bodyPr>
          <a:lstStyle/>
          <a:p>
            <a:pPr algn="l"/>
            <a:r>
              <a:rPr lang="zh-TW" altLang="en-US" sz="3200" dirty="0">
                <a:latin typeface="+mj-ea"/>
                <a:ea typeface="+mj-ea"/>
              </a:rPr>
              <a:t>各隊選出四位當關主、四位當闖關者。</a:t>
            </a:r>
          </a:p>
        </p:txBody>
      </p:sp>
      <p:sp>
        <p:nvSpPr>
          <p:cNvPr id="29" name="文字方塊 28">
            <a:extLst>
              <a:ext uri="{FF2B5EF4-FFF2-40B4-BE49-F238E27FC236}">
                <a16:creationId xmlns:a16="http://schemas.microsoft.com/office/drawing/2014/main" id="{77657005-6673-B037-C078-D17671D7D505}"/>
              </a:ext>
            </a:extLst>
          </p:cNvPr>
          <p:cNvSpPr txBox="1"/>
          <p:nvPr/>
        </p:nvSpPr>
        <p:spPr>
          <a:xfrm>
            <a:off x="1740033" y="4646925"/>
            <a:ext cx="10296408" cy="584775"/>
          </a:xfrm>
          <a:prstGeom prst="rect">
            <a:avLst/>
          </a:prstGeom>
          <a:noFill/>
        </p:spPr>
        <p:txBody>
          <a:bodyPr wrap="none" rtlCol="0">
            <a:spAutoFit/>
          </a:bodyPr>
          <a:lstStyle/>
          <a:p>
            <a:pPr algn="l"/>
            <a:r>
              <a:rPr lang="zh-TW" altLang="en-US" sz="3200" dirty="0">
                <a:latin typeface="+mj-ea"/>
                <a:ea typeface="+mj-ea"/>
              </a:rPr>
              <a:t>各關關主自行設置闖關失敗要喝多少酒</a:t>
            </a:r>
            <a:r>
              <a:rPr lang="en-US" altLang="zh-TW" sz="3200" dirty="0">
                <a:latin typeface="+mj-ea"/>
                <a:ea typeface="+mj-ea"/>
              </a:rPr>
              <a:t>(</a:t>
            </a:r>
            <a:r>
              <a:rPr lang="zh-TW" altLang="en-US" sz="3200" dirty="0">
                <a:latin typeface="+mj-ea"/>
                <a:ea typeface="+mj-ea"/>
              </a:rPr>
              <a:t>自己輸也要喝</a:t>
            </a:r>
            <a:r>
              <a:rPr lang="en-US" altLang="zh-TW" sz="3200" dirty="0">
                <a:latin typeface="+mj-ea"/>
                <a:ea typeface="+mj-ea"/>
              </a:rPr>
              <a:t>)</a:t>
            </a:r>
            <a:r>
              <a:rPr lang="zh-TW" altLang="en-US" sz="3200" dirty="0">
                <a:latin typeface="+mj-ea"/>
                <a:ea typeface="+mj-ea"/>
              </a:rPr>
              <a:t>。</a:t>
            </a:r>
          </a:p>
        </p:txBody>
      </p:sp>
      <p:sp>
        <p:nvSpPr>
          <p:cNvPr id="31" name="文字方塊 30">
            <a:extLst>
              <a:ext uri="{FF2B5EF4-FFF2-40B4-BE49-F238E27FC236}">
                <a16:creationId xmlns:a16="http://schemas.microsoft.com/office/drawing/2014/main" id="{C03CBE9E-0588-0457-32BD-8B2CEEA958CA}"/>
              </a:ext>
            </a:extLst>
          </p:cNvPr>
          <p:cNvSpPr txBox="1"/>
          <p:nvPr/>
        </p:nvSpPr>
        <p:spPr>
          <a:xfrm>
            <a:off x="1744596" y="5525283"/>
            <a:ext cx="9717725" cy="584775"/>
          </a:xfrm>
          <a:prstGeom prst="rect">
            <a:avLst/>
          </a:prstGeom>
          <a:noFill/>
        </p:spPr>
        <p:txBody>
          <a:bodyPr wrap="none" rtlCol="0">
            <a:spAutoFit/>
          </a:bodyPr>
          <a:lstStyle/>
          <a:p>
            <a:pPr algn="l"/>
            <a:r>
              <a:rPr lang="zh-TW" altLang="en-US" sz="3200" dirty="0">
                <a:latin typeface="+mj-ea"/>
                <a:ea typeface="+mj-ea"/>
              </a:rPr>
              <a:t>關卡順序各隊自行調整，但內容不得調整。關卡如下</a:t>
            </a:r>
            <a:r>
              <a:rPr lang="en-US" altLang="zh-TW" sz="3200" dirty="0">
                <a:latin typeface="+mj-ea"/>
                <a:ea typeface="+mj-ea"/>
              </a:rPr>
              <a:t>:</a:t>
            </a:r>
          </a:p>
        </p:txBody>
      </p:sp>
      <p:sp>
        <p:nvSpPr>
          <p:cNvPr id="2" name="文字方塊 1">
            <a:extLst>
              <a:ext uri="{FF2B5EF4-FFF2-40B4-BE49-F238E27FC236}">
                <a16:creationId xmlns:a16="http://schemas.microsoft.com/office/drawing/2014/main" id="{96E31DBF-BAF1-C1AD-DE49-61C9C8948FC9}"/>
              </a:ext>
            </a:extLst>
          </p:cNvPr>
          <p:cNvSpPr txBox="1"/>
          <p:nvPr/>
        </p:nvSpPr>
        <p:spPr>
          <a:xfrm>
            <a:off x="934701" y="268974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 name="文字方塊 3">
            <a:extLst>
              <a:ext uri="{FF2B5EF4-FFF2-40B4-BE49-F238E27FC236}">
                <a16:creationId xmlns:a16="http://schemas.microsoft.com/office/drawing/2014/main" id="{64FB7196-BDCC-7191-8714-036F0190C878}"/>
              </a:ext>
            </a:extLst>
          </p:cNvPr>
          <p:cNvSpPr txBox="1"/>
          <p:nvPr/>
        </p:nvSpPr>
        <p:spPr>
          <a:xfrm>
            <a:off x="988624" y="370803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6075B669-0F2E-2479-8998-B65EDADCAA8E}"/>
              </a:ext>
            </a:extLst>
          </p:cNvPr>
          <p:cNvSpPr txBox="1"/>
          <p:nvPr/>
        </p:nvSpPr>
        <p:spPr>
          <a:xfrm>
            <a:off x="980734" y="45671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10" name="文字方塊 9">
            <a:extLst>
              <a:ext uri="{FF2B5EF4-FFF2-40B4-BE49-F238E27FC236}">
                <a16:creationId xmlns:a16="http://schemas.microsoft.com/office/drawing/2014/main" id="{169BD764-C3BC-B62B-011A-F2A6290380CA}"/>
              </a:ext>
            </a:extLst>
          </p:cNvPr>
          <p:cNvSpPr txBox="1"/>
          <p:nvPr/>
        </p:nvSpPr>
        <p:spPr>
          <a:xfrm>
            <a:off x="988624" y="543295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
        <p:nvSpPr>
          <p:cNvPr id="11" name="文字方塊 10">
            <a:extLst>
              <a:ext uri="{FF2B5EF4-FFF2-40B4-BE49-F238E27FC236}">
                <a16:creationId xmlns:a16="http://schemas.microsoft.com/office/drawing/2014/main" id="{61B61103-B93C-5E88-FF53-67AB1E5C13E7}"/>
              </a:ext>
            </a:extLst>
          </p:cNvPr>
          <p:cNvSpPr txBox="1"/>
          <p:nvPr/>
        </p:nvSpPr>
        <p:spPr>
          <a:xfrm>
            <a:off x="988130" y="6298703"/>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endParaRPr lang="zh-TW" altLang="en-US" sz="4400" dirty="0">
              <a:solidFill>
                <a:srgbClr val="3A52CF"/>
              </a:solidFill>
              <a:latin typeface="Press Start 2P" panose="02020500000000000000" charset="0"/>
              <a:ea typeface="+mj-ea"/>
            </a:endParaRPr>
          </a:p>
        </p:txBody>
      </p:sp>
      <p:sp>
        <p:nvSpPr>
          <p:cNvPr id="12" name="文字方塊 11">
            <a:extLst>
              <a:ext uri="{FF2B5EF4-FFF2-40B4-BE49-F238E27FC236}">
                <a16:creationId xmlns:a16="http://schemas.microsoft.com/office/drawing/2014/main" id="{B98ACDB2-E415-46A2-2AD6-0143DD2EC57C}"/>
              </a:ext>
            </a:extLst>
          </p:cNvPr>
          <p:cNvSpPr txBox="1"/>
          <p:nvPr/>
        </p:nvSpPr>
        <p:spPr>
          <a:xfrm>
            <a:off x="1764224" y="6403677"/>
            <a:ext cx="5519460" cy="584775"/>
          </a:xfrm>
          <a:prstGeom prst="rect">
            <a:avLst/>
          </a:prstGeom>
          <a:noFill/>
        </p:spPr>
        <p:txBody>
          <a:bodyPr wrap="none" rtlCol="0">
            <a:spAutoFit/>
          </a:bodyPr>
          <a:lstStyle/>
          <a:p>
            <a:pPr algn="l"/>
            <a:r>
              <a:rPr lang="zh-TW" altLang="en-US" sz="3200" dirty="0">
                <a:latin typeface="+mj-ea"/>
                <a:ea typeface="+mj-ea"/>
              </a:rPr>
              <a:t>輸了喝下一開始大家下注的酒</a:t>
            </a:r>
          </a:p>
        </p:txBody>
      </p:sp>
      <p:sp>
        <p:nvSpPr>
          <p:cNvPr id="13" name="文字方塊 12">
            <a:extLst>
              <a:ext uri="{FF2B5EF4-FFF2-40B4-BE49-F238E27FC236}">
                <a16:creationId xmlns:a16="http://schemas.microsoft.com/office/drawing/2014/main" id="{1BBE6164-9CE4-9980-E064-C82C922542F4}"/>
              </a:ext>
            </a:extLst>
          </p:cNvPr>
          <p:cNvSpPr txBox="1"/>
          <p:nvPr/>
        </p:nvSpPr>
        <p:spPr>
          <a:xfrm>
            <a:off x="10610824" y="6052143"/>
            <a:ext cx="6890403" cy="2554545"/>
          </a:xfrm>
          <a:prstGeom prst="rect">
            <a:avLst/>
          </a:prstGeom>
          <a:noFill/>
        </p:spPr>
        <p:txBody>
          <a:bodyPr wrap="square" rtlCol="0">
            <a:spAutoFit/>
          </a:bodyPr>
          <a:lstStyle/>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划拳</a:t>
            </a:r>
            <a:r>
              <a:rPr lang="en-US" altLang="zh-TW" sz="3200" dirty="0">
                <a:latin typeface="+mj-ea"/>
                <a:ea typeface="+mj-ea"/>
              </a:rPr>
              <a:t>(</a:t>
            </a:r>
            <a:r>
              <a:rPr lang="zh-TW" altLang="en-US" sz="3200" dirty="0">
                <a:latin typeface="+mj-ea"/>
                <a:ea typeface="+mj-ea"/>
              </a:rPr>
              <a:t>猜拳、海帶拳、數字拳</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r>
              <a:rPr lang="zh-TW" altLang="en-US" sz="3200" dirty="0">
                <a:latin typeface="+mj-ea"/>
                <a:ea typeface="+mj-ea"/>
              </a:rPr>
              <a:t>兩個講好就好</a:t>
            </a:r>
            <a:r>
              <a:rPr lang="en-US" altLang="zh-TW" sz="3200" dirty="0">
                <a:latin typeface="+mj-ea"/>
                <a:ea typeface="+mj-ea"/>
              </a:rPr>
              <a:t>)</a:t>
            </a: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吹牛</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骰子輪流疊高</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反手點賴打</a:t>
            </a:r>
            <a:r>
              <a:rPr lang="en-US" altLang="zh-TW" sz="3200" dirty="0">
                <a:latin typeface="+mj-ea"/>
                <a:ea typeface="+mj-ea"/>
              </a:rPr>
              <a:t>(</a:t>
            </a:r>
            <a:r>
              <a:rPr lang="zh-TW" altLang="en-US" sz="3200" dirty="0">
                <a:latin typeface="+mj-ea"/>
                <a:ea typeface="+mj-ea"/>
              </a:rPr>
              <a:t>一人一次機會輪流</a:t>
            </a:r>
            <a:r>
              <a:rPr lang="en-US" altLang="zh-TW" sz="3200" dirty="0">
                <a:latin typeface="+mj-ea"/>
                <a:ea typeface="+mj-ea"/>
              </a:rPr>
              <a:t>)</a:t>
            </a:r>
            <a:endParaRPr lang="zh-TW" altLang="en-US" sz="3200" dirty="0">
              <a:latin typeface="+mj-ea"/>
              <a:ea typeface="+mj-ea"/>
            </a:endParaRPr>
          </a:p>
        </p:txBody>
      </p:sp>
      <p:sp>
        <p:nvSpPr>
          <p:cNvPr id="14" name="文字方塊 13">
            <a:extLst>
              <a:ext uri="{FF2B5EF4-FFF2-40B4-BE49-F238E27FC236}">
                <a16:creationId xmlns:a16="http://schemas.microsoft.com/office/drawing/2014/main" id="{84FF1C43-1850-B96B-5179-B5143B22648B}"/>
              </a:ext>
            </a:extLst>
          </p:cNvPr>
          <p:cNvSpPr txBox="1"/>
          <p:nvPr/>
        </p:nvSpPr>
        <p:spPr>
          <a:xfrm>
            <a:off x="995673" y="71714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endParaRPr lang="zh-TW" altLang="en-US" sz="4400" dirty="0">
              <a:solidFill>
                <a:srgbClr val="3A52CF"/>
              </a:solidFill>
              <a:latin typeface="Press Start 2P" panose="02020500000000000000" charset="0"/>
              <a:ea typeface="+mj-ea"/>
            </a:endParaRPr>
          </a:p>
        </p:txBody>
      </p:sp>
      <p:sp>
        <p:nvSpPr>
          <p:cNvPr id="15" name="文字方塊 14">
            <a:extLst>
              <a:ext uri="{FF2B5EF4-FFF2-40B4-BE49-F238E27FC236}">
                <a16:creationId xmlns:a16="http://schemas.microsoft.com/office/drawing/2014/main" id="{A983324B-C1C0-01C7-C629-619E2B3F715C}"/>
              </a:ext>
            </a:extLst>
          </p:cNvPr>
          <p:cNvSpPr txBox="1"/>
          <p:nvPr/>
        </p:nvSpPr>
        <p:spPr>
          <a:xfrm>
            <a:off x="1784284" y="7282071"/>
            <a:ext cx="3294492" cy="2062103"/>
          </a:xfrm>
          <a:prstGeom prst="rect">
            <a:avLst/>
          </a:prstGeom>
          <a:noFill/>
        </p:spPr>
        <p:txBody>
          <a:bodyPr wrap="none" rtlCol="0">
            <a:spAutoFit/>
          </a:bodyPr>
          <a:lstStyle/>
          <a:p>
            <a:pPr algn="l"/>
            <a:r>
              <a:rPr lang="zh-TW" altLang="en-US" sz="3200" dirty="0">
                <a:latin typeface="+mj-ea"/>
                <a:ea typeface="+mj-ea"/>
              </a:rPr>
              <a:t>第一名得</a:t>
            </a:r>
            <a:r>
              <a:rPr lang="en-US" altLang="zh-TW" sz="3200" dirty="0">
                <a:latin typeface="+mj-ea"/>
                <a:ea typeface="+mj-ea"/>
              </a:rPr>
              <a:t>3</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第二名得</a:t>
            </a:r>
            <a:r>
              <a:rPr lang="en-US" altLang="zh-TW" sz="3200" dirty="0">
                <a:latin typeface="+mj-ea"/>
                <a:ea typeface="+mj-ea"/>
              </a:rPr>
              <a:t>2</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第三名得</a:t>
            </a:r>
            <a:r>
              <a:rPr lang="en-US" altLang="zh-TW" sz="3200" dirty="0">
                <a:latin typeface="+mj-ea"/>
                <a:ea typeface="+mj-ea"/>
              </a:rPr>
              <a:t>1</a:t>
            </a:r>
            <a:r>
              <a:rPr lang="zh-TW" altLang="en-US" sz="3200" dirty="0">
                <a:latin typeface="+mj-ea"/>
                <a:ea typeface="+mj-ea"/>
              </a:rPr>
              <a:t>瓶啤酒</a:t>
            </a:r>
            <a:endParaRPr lang="en-US" altLang="zh-TW" sz="3200" dirty="0">
              <a:latin typeface="+mj-ea"/>
              <a:ea typeface="+mj-ea"/>
            </a:endParaRPr>
          </a:p>
          <a:p>
            <a:pPr algn="l"/>
            <a:r>
              <a:rPr lang="zh-TW" altLang="en-US" sz="3200" dirty="0">
                <a:latin typeface="+mj-ea"/>
                <a:ea typeface="+mj-ea"/>
              </a:rPr>
              <a:t>第四名得</a:t>
            </a:r>
            <a:r>
              <a:rPr lang="en-US" altLang="zh-TW" sz="3200" dirty="0">
                <a:latin typeface="+mj-ea"/>
                <a:ea typeface="+mj-ea"/>
              </a:rPr>
              <a:t>0</a:t>
            </a:r>
            <a:r>
              <a:rPr lang="zh-TW" altLang="en-US" sz="3200" dirty="0">
                <a:latin typeface="+mj-ea"/>
                <a:ea typeface="+mj-ea"/>
              </a:rPr>
              <a:t>瓶啤酒</a:t>
            </a:r>
          </a:p>
        </p:txBody>
      </p:sp>
    </p:spTree>
    <p:extLst>
      <p:ext uri="{BB962C8B-B14F-4D97-AF65-F5344CB8AC3E}">
        <p14:creationId xmlns:p14="http://schemas.microsoft.com/office/powerpoint/2010/main" val="418995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A1EE62B1-08D8-EEAF-F27B-7C594369901C}"/>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47F40C3F-647B-EA31-C1F8-2543153E9791}"/>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EE7A0924-A4BC-7051-7110-935A5E55EDD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1A8E1ADC-543C-AD1C-3F07-25A2AB9F0A11}"/>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4F5E0169-2976-D04A-B964-A811049A776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062C7626-8118-1F0D-F927-0F92D7C9E9C2}"/>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3C470EC9-483B-9CDB-84D4-0BC879FEB6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1E0D8312-4521-DB84-8F09-B7FF9A639E8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404DC06-BD4E-4B7C-1891-EE2E66A521F4}"/>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4566B0BF-4684-1AB8-7800-EF877B30B674}"/>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0D5E4EF7-1E9E-A037-1193-8AF7A70C2A0C}"/>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0A4CC8FB-22FA-AFD2-E38C-969FDF8DE101}"/>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90BA750C-6EB9-41FE-B84F-96FE515E4942}"/>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9C02382B-334A-1E1B-BFFB-4175B27B3B8B}"/>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E005185-4675-E49F-3A9E-CA036EC67B0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70915E3A-8276-3EC6-A0EE-95961ACE6D4C}"/>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1A250B5-EE52-A15B-8E8B-2399262CD69E}"/>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29308A26-40D9-40C8-E089-530B3842418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1D94C186-BF37-985C-4EBC-DDE23EB19A5E}"/>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2AD40DF-4B3E-294D-70C3-B2E67C467896}"/>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37D14E37-AAC7-7417-3A04-D379883621E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0FB59E64-E6B8-A417-451E-E7B776BAB25F}"/>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0453DE48-B1D1-4E88-CC5B-3B38BD5C7B53}"/>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演技大考驗</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休息關</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A453D531-B35E-B2D0-7274-233BC9B1F15D}"/>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EC6CAE39-050E-78BA-61BC-D767B2B6568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08833302-1053-629E-95D5-B6AFF8D45A3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26BD53D8-34C9-A072-AC5F-16F9FA908F7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3445C29-C251-E932-1023-2DCB2F0892B0}"/>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483BC23F-4E2C-0C7C-0DC6-C664DA25F03C}"/>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CE08F9AB-22BE-A4F1-AFE4-28B11D6F12F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2B50AD14-C988-FD43-7EC4-BAC317744116}"/>
              </a:ext>
            </a:extLst>
          </p:cNvPr>
          <p:cNvSpPr txBox="1"/>
          <p:nvPr/>
        </p:nvSpPr>
        <p:spPr>
          <a:xfrm>
            <a:off x="2245468" y="2444931"/>
            <a:ext cx="13491194" cy="769441"/>
          </a:xfrm>
          <a:prstGeom prst="rect">
            <a:avLst/>
          </a:prstGeom>
          <a:noFill/>
        </p:spPr>
        <p:txBody>
          <a:bodyPr wrap="none" rtlCol="0">
            <a:spAutoFit/>
          </a:bodyPr>
          <a:lstStyle/>
          <a:p>
            <a:pPr algn="l"/>
            <a:r>
              <a:rPr lang="zh-TW" altLang="en-US" sz="4400" dirty="0">
                <a:latin typeface="+mj-ea"/>
                <a:ea typeface="+mj-ea"/>
              </a:rPr>
              <a:t>隨機抽取</a:t>
            </a:r>
            <a:r>
              <a:rPr lang="en-US" altLang="zh-TW" sz="4400" dirty="0">
                <a:latin typeface="+mj-ea"/>
                <a:ea typeface="+mj-ea"/>
              </a:rPr>
              <a:t>or</a:t>
            </a:r>
            <a:r>
              <a:rPr lang="zh-TW" altLang="en-US" sz="4400" dirty="0">
                <a:latin typeface="+mj-ea"/>
                <a:ea typeface="+mj-ea"/>
              </a:rPr>
              <a:t>推派</a:t>
            </a:r>
            <a:r>
              <a:rPr lang="en-US" altLang="zh-TW" sz="4400" dirty="0">
                <a:latin typeface="+mj-ea"/>
                <a:ea typeface="+mj-ea"/>
              </a:rPr>
              <a:t>3</a:t>
            </a:r>
            <a:r>
              <a:rPr lang="zh-TW" altLang="en-US" sz="4400" dirty="0">
                <a:latin typeface="+mj-ea"/>
                <a:ea typeface="+mj-ea"/>
              </a:rPr>
              <a:t>個人上來喝，有一杯高粱、兩杯水。</a:t>
            </a:r>
          </a:p>
        </p:txBody>
      </p:sp>
      <p:sp>
        <p:nvSpPr>
          <p:cNvPr id="4" name="文字方塊 3">
            <a:extLst>
              <a:ext uri="{FF2B5EF4-FFF2-40B4-BE49-F238E27FC236}">
                <a16:creationId xmlns:a16="http://schemas.microsoft.com/office/drawing/2014/main" id="{FE885ED8-B637-9A8A-0D16-CD83E897569B}"/>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311BBA9C-7FCF-8491-A708-6222CB66B067}"/>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7B65DBC7-50F6-ABFC-9028-9C4F15C0AB2F}"/>
              </a:ext>
            </a:extLst>
          </p:cNvPr>
          <p:cNvSpPr txBox="1"/>
          <p:nvPr/>
        </p:nvSpPr>
        <p:spPr>
          <a:xfrm>
            <a:off x="2306875" y="3750924"/>
            <a:ext cx="12598321" cy="769441"/>
          </a:xfrm>
          <a:prstGeom prst="rect">
            <a:avLst/>
          </a:prstGeom>
          <a:noFill/>
        </p:spPr>
        <p:txBody>
          <a:bodyPr wrap="none" rtlCol="0">
            <a:spAutoFit/>
          </a:bodyPr>
          <a:lstStyle/>
          <a:p>
            <a:pPr algn="l"/>
            <a:r>
              <a:rPr lang="zh-TW" altLang="en-US" sz="4400" dirty="0">
                <a:latin typeface="+mj-ea"/>
                <a:ea typeface="+mj-ea"/>
              </a:rPr>
              <a:t>其餘人須猜出誰喝到高粱，猜錯者則喝一杯啤酒。</a:t>
            </a:r>
          </a:p>
        </p:txBody>
      </p:sp>
      <p:grpSp>
        <p:nvGrpSpPr>
          <p:cNvPr id="24" name="群組 23">
            <a:extLst>
              <a:ext uri="{FF2B5EF4-FFF2-40B4-BE49-F238E27FC236}">
                <a16:creationId xmlns:a16="http://schemas.microsoft.com/office/drawing/2014/main" id="{802C2565-E4A8-5528-AF0D-4802A93AB334}"/>
              </a:ext>
            </a:extLst>
          </p:cNvPr>
          <p:cNvGrpSpPr/>
          <p:nvPr/>
        </p:nvGrpSpPr>
        <p:grpSpPr>
          <a:xfrm>
            <a:off x="12275787" y="4765422"/>
            <a:ext cx="4365094" cy="4477398"/>
            <a:chOff x="6781270" y="4790430"/>
            <a:chExt cx="4365094" cy="4477398"/>
          </a:xfrm>
        </p:grpSpPr>
        <p:sp>
          <p:nvSpPr>
            <p:cNvPr id="15" name="文字方塊 14">
              <a:extLst>
                <a:ext uri="{FF2B5EF4-FFF2-40B4-BE49-F238E27FC236}">
                  <a16:creationId xmlns:a16="http://schemas.microsoft.com/office/drawing/2014/main" id="{C9B1876E-2633-882C-8145-6390F5B29505}"/>
                </a:ext>
              </a:extLst>
            </p:cNvPr>
            <p:cNvSpPr txBox="1"/>
            <p:nvPr/>
          </p:nvSpPr>
          <p:spPr>
            <a:xfrm>
              <a:off x="10346145" y="4790430"/>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高粱</a:t>
              </a:r>
            </a:p>
          </p:txBody>
        </p:sp>
        <p:sp>
          <p:nvSpPr>
            <p:cNvPr id="16" name="文字方塊 15">
              <a:extLst>
                <a:ext uri="{FF2B5EF4-FFF2-40B4-BE49-F238E27FC236}">
                  <a16:creationId xmlns:a16="http://schemas.microsoft.com/office/drawing/2014/main" id="{562B4D35-2486-18C5-5770-D11D21D58938}"/>
                </a:ext>
              </a:extLst>
            </p:cNvPr>
            <p:cNvSpPr txBox="1"/>
            <p:nvPr/>
          </p:nvSpPr>
          <p:spPr>
            <a:xfrm>
              <a:off x="8728505" y="4834135"/>
              <a:ext cx="492443"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水</a:t>
              </a:r>
            </a:p>
          </p:txBody>
        </p:sp>
        <p:grpSp>
          <p:nvGrpSpPr>
            <p:cNvPr id="23" name="群組 22">
              <a:extLst>
                <a:ext uri="{FF2B5EF4-FFF2-40B4-BE49-F238E27FC236}">
                  <a16:creationId xmlns:a16="http://schemas.microsoft.com/office/drawing/2014/main" id="{39B91C53-43E2-6AC2-BA3B-0D54ECD77B54}"/>
                </a:ext>
              </a:extLst>
            </p:cNvPr>
            <p:cNvGrpSpPr/>
            <p:nvPr/>
          </p:nvGrpSpPr>
          <p:grpSpPr>
            <a:xfrm>
              <a:off x="6781270" y="4856233"/>
              <a:ext cx="4365094" cy="4411595"/>
              <a:chOff x="6781270" y="4856233"/>
              <a:chExt cx="4365094" cy="4411595"/>
            </a:xfrm>
          </p:grpSpPr>
          <p:sp>
            <p:nvSpPr>
              <p:cNvPr id="2" name="Google Shape;1189;p25">
                <a:extLst>
                  <a:ext uri="{FF2B5EF4-FFF2-40B4-BE49-F238E27FC236}">
                    <a16:creationId xmlns:a16="http://schemas.microsoft.com/office/drawing/2014/main" id="{70090BA7-442F-96B6-7788-884A5CE8EC0F}"/>
                  </a:ext>
                </a:extLst>
              </p:cNvPr>
              <p:cNvSpPr/>
              <p:nvPr/>
            </p:nvSpPr>
            <p:spPr>
              <a:xfrm>
                <a:off x="6781270" y="5284939"/>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7" name="Google Shape;1189;p25">
                <a:extLst>
                  <a:ext uri="{FF2B5EF4-FFF2-40B4-BE49-F238E27FC236}">
                    <a16:creationId xmlns:a16="http://schemas.microsoft.com/office/drawing/2014/main" id="{6A95CB33-FF5E-A08C-0153-4395D476CEC4}"/>
                  </a:ext>
                </a:extLst>
              </p:cNvPr>
              <p:cNvSpPr/>
              <p:nvPr/>
            </p:nvSpPr>
            <p:spPr>
              <a:xfrm>
                <a:off x="8554026" y="5288965"/>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8" name="Google Shape;1189;p25">
                <a:extLst>
                  <a:ext uri="{FF2B5EF4-FFF2-40B4-BE49-F238E27FC236}">
                    <a16:creationId xmlns:a16="http://schemas.microsoft.com/office/drawing/2014/main" id="{B7EC31B5-1300-1CC2-3950-FA4E3D86CBDD}"/>
                  </a:ext>
                </a:extLst>
              </p:cNvPr>
              <p:cNvSpPr/>
              <p:nvPr/>
            </p:nvSpPr>
            <p:spPr>
              <a:xfrm>
                <a:off x="10326782" y="5284939"/>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9" name="Google Shape;1182;p25">
                <a:extLst>
                  <a:ext uri="{FF2B5EF4-FFF2-40B4-BE49-F238E27FC236}">
                    <a16:creationId xmlns:a16="http://schemas.microsoft.com/office/drawing/2014/main" id="{89140FCE-05B6-FE2F-6E29-FB4FB5893DE1}"/>
                  </a:ext>
                </a:extLst>
              </p:cNvPr>
              <p:cNvSpPr/>
              <p:nvPr/>
            </p:nvSpPr>
            <p:spPr>
              <a:xfrm>
                <a:off x="6781270" y="6463985"/>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0" name="Google Shape;1182;p25">
                <a:extLst>
                  <a:ext uri="{FF2B5EF4-FFF2-40B4-BE49-F238E27FC236}">
                    <a16:creationId xmlns:a16="http://schemas.microsoft.com/office/drawing/2014/main" id="{CB239B5F-A056-B182-59AF-D0B0D3DB190B}"/>
                  </a:ext>
                </a:extLst>
              </p:cNvPr>
              <p:cNvSpPr/>
              <p:nvPr/>
            </p:nvSpPr>
            <p:spPr>
              <a:xfrm>
                <a:off x="6781270" y="7500079"/>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1" name="Google Shape;1182;p25">
                <a:extLst>
                  <a:ext uri="{FF2B5EF4-FFF2-40B4-BE49-F238E27FC236}">
                    <a16:creationId xmlns:a16="http://schemas.microsoft.com/office/drawing/2014/main" id="{8FFCC1FE-7E1B-CD92-0BAD-8C35AF269F44}"/>
                  </a:ext>
                </a:extLst>
              </p:cNvPr>
              <p:cNvSpPr/>
              <p:nvPr/>
            </p:nvSpPr>
            <p:spPr>
              <a:xfrm>
                <a:off x="8565790" y="646890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Google Shape;1182;p25">
                <a:extLst>
                  <a:ext uri="{FF2B5EF4-FFF2-40B4-BE49-F238E27FC236}">
                    <a16:creationId xmlns:a16="http://schemas.microsoft.com/office/drawing/2014/main" id="{A51642ED-4941-C58F-A4C7-1DE2131A44C3}"/>
                  </a:ext>
                </a:extLst>
              </p:cNvPr>
              <p:cNvSpPr/>
              <p:nvPr/>
            </p:nvSpPr>
            <p:spPr>
              <a:xfrm>
                <a:off x="10326782" y="6463985"/>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3" name="Google Shape;1182;p25">
                <a:extLst>
                  <a:ext uri="{FF2B5EF4-FFF2-40B4-BE49-F238E27FC236}">
                    <a16:creationId xmlns:a16="http://schemas.microsoft.com/office/drawing/2014/main" id="{79D3B559-CFA2-2064-A7EB-7E72F341DED1}"/>
                  </a:ext>
                </a:extLst>
              </p:cNvPr>
              <p:cNvSpPr/>
              <p:nvPr/>
            </p:nvSpPr>
            <p:spPr>
              <a:xfrm>
                <a:off x="10326782" y="7443142"/>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4" name="Google Shape;1182;p25">
                <a:extLst>
                  <a:ext uri="{FF2B5EF4-FFF2-40B4-BE49-F238E27FC236}">
                    <a16:creationId xmlns:a16="http://schemas.microsoft.com/office/drawing/2014/main" id="{9806692E-9E03-BED7-EFAD-A9D09808935E}"/>
                  </a:ext>
                </a:extLst>
              </p:cNvPr>
              <p:cNvSpPr/>
              <p:nvPr/>
            </p:nvSpPr>
            <p:spPr>
              <a:xfrm>
                <a:off x="10326782" y="845706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7">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7" name="文字方塊 16">
                <a:extLst>
                  <a:ext uri="{FF2B5EF4-FFF2-40B4-BE49-F238E27FC236}">
                    <a16:creationId xmlns:a16="http://schemas.microsoft.com/office/drawing/2014/main" id="{3D8E8752-B3DF-697F-570C-A60C6A874A65}"/>
                  </a:ext>
                </a:extLst>
              </p:cNvPr>
              <p:cNvSpPr txBox="1"/>
              <p:nvPr/>
            </p:nvSpPr>
            <p:spPr>
              <a:xfrm>
                <a:off x="6944840" y="4856233"/>
                <a:ext cx="492443"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水</a:t>
                </a:r>
              </a:p>
            </p:txBody>
          </p:sp>
          <p:cxnSp>
            <p:nvCxnSpPr>
              <p:cNvPr id="19" name="直線單箭頭接點 18">
                <a:extLst>
                  <a:ext uri="{FF2B5EF4-FFF2-40B4-BE49-F238E27FC236}">
                    <a16:creationId xmlns:a16="http://schemas.microsoft.com/office/drawing/2014/main" id="{CCFD1744-4EB1-84EB-A4D2-C7149F73A9D7}"/>
                  </a:ext>
                </a:extLst>
              </p:cNvPr>
              <p:cNvCxnSpPr/>
              <p:nvPr/>
            </p:nvCxnSpPr>
            <p:spPr>
              <a:xfrm flipV="1">
                <a:off x="8001000" y="7788729"/>
                <a:ext cx="751114" cy="8980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64C70201-8360-5766-C77F-DFA01AAC5920}"/>
                  </a:ext>
                </a:extLst>
              </p:cNvPr>
              <p:cNvCxnSpPr/>
              <p:nvPr/>
            </p:nvCxnSpPr>
            <p:spPr>
              <a:xfrm flipH="1" flipV="1">
                <a:off x="7437283" y="8457061"/>
                <a:ext cx="563717" cy="2769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49CEEA5F-2584-EFA4-C5D3-00662A07EA32}"/>
                  </a:ext>
                </a:extLst>
              </p:cNvPr>
              <p:cNvSpPr txBox="1"/>
              <p:nvPr/>
            </p:nvSpPr>
            <p:spPr>
              <a:xfrm>
                <a:off x="7293114" y="8786038"/>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猜錯喝酒</a:t>
                </a:r>
              </a:p>
            </p:txBody>
          </p:sp>
        </p:grpSp>
      </p:grpSp>
      <p:sp>
        <p:nvSpPr>
          <p:cNvPr id="26" name="文字方塊 25">
            <a:extLst>
              <a:ext uri="{FF2B5EF4-FFF2-40B4-BE49-F238E27FC236}">
                <a16:creationId xmlns:a16="http://schemas.microsoft.com/office/drawing/2014/main" id="{D1CCB5AF-BB4C-710A-FD89-FDCC6E8C3E7F}"/>
              </a:ext>
            </a:extLst>
          </p:cNvPr>
          <p:cNvSpPr txBox="1"/>
          <p:nvPr/>
        </p:nvSpPr>
        <p:spPr>
          <a:xfrm>
            <a:off x="1593146" y="490184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16F3EA89-5EF6-AB24-6C41-F23323DD64EB}"/>
              </a:ext>
            </a:extLst>
          </p:cNvPr>
          <p:cNvSpPr txBox="1"/>
          <p:nvPr/>
        </p:nvSpPr>
        <p:spPr>
          <a:xfrm>
            <a:off x="2349118" y="4899897"/>
            <a:ext cx="7520007" cy="769441"/>
          </a:xfrm>
          <a:prstGeom prst="rect">
            <a:avLst/>
          </a:prstGeom>
          <a:noFill/>
        </p:spPr>
        <p:txBody>
          <a:bodyPr wrap="none" rtlCol="0">
            <a:spAutoFit/>
          </a:bodyPr>
          <a:lstStyle/>
          <a:p>
            <a:pPr algn="l"/>
            <a:r>
              <a:rPr lang="zh-TW" altLang="en-US" sz="4400" dirty="0">
                <a:latin typeface="+mj-ea"/>
                <a:ea typeface="+mj-ea"/>
              </a:rPr>
              <a:t>演員都沒人猜到，則演員喝。</a:t>
            </a:r>
          </a:p>
        </p:txBody>
      </p:sp>
    </p:spTree>
    <p:extLst>
      <p:ext uri="{BB962C8B-B14F-4D97-AF65-F5344CB8AC3E}">
        <p14:creationId xmlns:p14="http://schemas.microsoft.com/office/powerpoint/2010/main" val="3986420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7CC25E13-7C5C-4F8A-55A1-9AA9E676C730}"/>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D2C1D777-E5F4-697C-4052-ABE2DFE0BAF2}"/>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B175C13-3860-DD80-DBEB-A23EBBBD61C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C1B82608-79D2-2484-44BD-BA03651A1E8D}"/>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A8FCE8C1-64C1-E45F-1CCC-F0C322F6A671}"/>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457A90DD-DE91-1D9A-169A-D6DB88BC7119}"/>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7C25AFAE-24E0-6BE3-70E1-BECDC0EADF9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0DE6B937-66E9-1A1C-E42D-F0C1E3C7AB07}"/>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92048253-1AD9-D4B6-E2D3-E5600BDABCA7}"/>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3FD55131-F449-E72D-4246-38CCD3543C03}"/>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47FC317F-1FEE-1713-B1B5-CB867AD58E76}"/>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8E5ABC79-FA14-DB02-3B38-B3BE9830868C}"/>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F88B2376-6735-2E07-FDFB-A13227BECA52}"/>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8CC73EA0-FF26-C92A-DF0F-84DDF936A6E0}"/>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59C4ACAF-78AC-DCFC-C517-84FFD97AF257}"/>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896A6B89-7960-03C8-A572-6A0ED4AE1095}"/>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4D841958-B5CF-1CA0-940F-CAAEB637075C}"/>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A0DA9CF5-294E-AA6A-2FFE-91703D896FB4}"/>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0CFC71EF-C70F-C783-F8DE-7BC497B4261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AA0EA07-D08E-9047-5C2B-82A5C0DA8C5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5970D283-78A7-8E3D-1484-87ED74DD9E4D}"/>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6125564D-96AC-7CF5-8BC6-913B2699DD16}"/>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189A5AC5-85C7-51E0-F66A-FD3715B4CBEA}"/>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搶帶</a:t>
            </a:r>
            <a:r>
              <a:rPr lang="en-US" altLang="zh-TW" sz="6000" dirty="0">
                <a:solidFill>
                  <a:srgbClr val="FFFFFF"/>
                </a:solidFill>
                <a:latin typeface="+mj-ea"/>
                <a:ea typeface="+mj-ea"/>
                <a:sym typeface="Press Start 2P"/>
              </a:rPr>
              <a:t>(</a:t>
            </a:r>
            <a:r>
              <a:rPr lang="zh-TW" altLang="en-US" sz="6000" dirty="0">
                <a:solidFill>
                  <a:srgbClr val="FFFFFF"/>
                </a:solidFill>
                <a:latin typeface="+mj-ea"/>
                <a:ea typeface="+mj-ea"/>
                <a:sym typeface="Press Start 2P"/>
              </a:rPr>
              <a:t>休息關</a:t>
            </a:r>
            <a:r>
              <a:rPr lang="en-US" altLang="zh-TW" sz="6000" dirty="0">
                <a:solidFill>
                  <a:srgbClr val="FFFFFF"/>
                </a:solidFill>
                <a:latin typeface="+mj-ea"/>
                <a:ea typeface="+mj-ea"/>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3AD4B642-3DA0-F610-2519-6DE16F78B9BE}"/>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4E4D52C-0D84-C72B-8834-53E029B0A342}"/>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A2C12F8-F8F2-BD16-11DC-8A6F4FEEFF1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26B3B8A8-72C6-D3F8-A9E7-27203104310F}"/>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0E72D71C-C1DF-BDA4-4A02-1AD19EC68D9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1E9EAB15-9353-ABAD-3415-9AE362DCA7B5}"/>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57943101-8068-427D-70EE-DF9850C1FA5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462A491A-8653-71EB-704F-0227B600AC86}"/>
              </a:ext>
            </a:extLst>
          </p:cNvPr>
          <p:cNvSpPr txBox="1"/>
          <p:nvPr/>
        </p:nvSpPr>
        <p:spPr>
          <a:xfrm>
            <a:off x="1593147" y="2396460"/>
            <a:ext cx="1114408" cy="6186309"/>
          </a:xfrm>
          <a:prstGeom prst="rect">
            <a:avLst/>
          </a:prstGeom>
          <a:noFill/>
        </p:spPr>
        <p:txBody>
          <a:bodyPr wrap="none" spcCol="0" rtlCol="0">
            <a:spAutoFit/>
          </a:bodyPr>
          <a:lstStyle/>
          <a:p>
            <a:pPr marL="361950" algn="l"/>
            <a:r>
              <a:rPr lang="en-US" altLang="zh-TW" sz="4400" dirty="0">
                <a:solidFill>
                  <a:srgbClr val="3A52CF"/>
                </a:solidFill>
                <a:latin typeface="Press Start 2P" panose="02020500000000000000" charset="0"/>
                <a:ea typeface="+mj-ea"/>
              </a:rPr>
              <a:t>1</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2</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3</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4</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5</a:t>
            </a:r>
          </a:p>
        </p:txBody>
      </p:sp>
      <p:sp>
        <p:nvSpPr>
          <p:cNvPr id="2" name="文字方塊 1">
            <a:extLst>
              <a:ext uri="{FF2B5EF4-FFF2-40B4-BE49-F238E27FC236}">
                <a16:creationId xmlns:a16="http://schemas.microsoft.com/office/drawing/2014/main" id="{BC69F9B5-F22E-8B59-3F22-8406F9FC3EDB}"/>
              </a:ext>
            </a:extLst>
          </p:cNvPr>
          <p:cNvSpPr txBox="1"/>
          <p:nvPr/>
        </p:nvSpPr>
        <p:spPr>
          <a:xfrm>
            <a:off x="2892300" y="2444931"/>
            <a:ext cx="4698722" cy="769441"/>
          </a:xfrm>
          <a:prstGeom prst="rect">
            <a:avLst/>
          </a:prstGeom>
          <a:noFill/>
        </p:spPr>
        <p:txBody>
          <a:bodyPr wrap="none" rtlCol="0">
            <a:spAutoFit/>
          </a:bodyPr>
          <a:lstStyle/>
          <a:p>
            <a:pPr algn="l"/>
            <a:r>
              <a:rPr lang="zh-TW" altLang="en-US" sz="4400" dirty="0">
                <a:latin typeface="+mj-ea"/>
                <a:ea typeface="+mj-ea"/>
              </a:rPr>
              <a:t>一隊派一人上場。</a:t>
            </a:r>
          </a:p>
        </p:txBody>
      </p:sp>
      <p:sp>
        <p:nvSpPr>
          <p:cNvPr id="7" name="文字方塊 6">
            <a:extLst>
              <a:ext uri="{FF2B5EF4-FFF2-40B4-BE49-F238E27FC236}">
                <a16:creationId xmlns:a16="http://schemas.microsoft.com/office/drawing/2014/main" id="{DA588B96-8176-BF36-D3F1-18D9D3771F48}"/>
              </a:ext>
            </a:extLst>
          </p:cNvPr>
          <p:cNvSpPr txBox="1"/>
          <p:nvPr/>
        </p:nvSpPr>
        <p:spPr>
          <a:xfrm>
            <a:off x="2892300" y="3773530"/>
            <a:ext cx="12960599" cy="769441"/>
          </a:xfrm>
          <a:prstGeom prst="rect">
            <a:avLst/>
          </a:prstGeom>
          <a:noFill/>
        </p:spPr>
        <p:txBody>
          <a:bodyPr wrap="none" rtlCol="0">
            <a:spAutoFit/>
          </a:bodyPr>
          <a:lstStyle/>
          <a:p>
            <a:pPr algn="l"/>
            <a:r>
              <a:rPr lang="zh-TW" altLang="en-US" sz="4400" dirty="0">
                <a:latin typeface="+mj-ea"/>
                <a:ea typeface="+mj-ea"/>
              </a:rPr>
              <a:t>身上放有三條帶子，帶子背面寫下酒種</a:t>
            </a:r>
            <a:r>
              <a:rPr lang="en-US" altLang="zh-TW" sz="4400" dirty="0">
                <a:latin typeface="+mj-ea"/>
                <a:ea typeface="+mj-ea"/>
              </a:rPr>
              <a:t>(</a:t>
            </a:r>
            <a:r>
              <a:rPr lang="zh-TW" altLang="en-US" sz="4400" dirty="0">
                <a:latin typeface="+mj-ea"/>
                <a:ea typeface="+mj-ea"/>
              </a:rPr>
              <a:t>一張一杯</a:t>
            </a:r>
            <a:r>
              <a:rPr lang="en-US" altLang="zh-TW" sz="4400" dirty="0">
                <a:latin typeface="+mj-ea"/>
                <a:ea typeface="+mj-ea"/>
              </a:rPr>
              <a:t>)</a:t>
            </a:r>
            <a:r>
              <a:rPr lang="zh-TW" altLang="en-US" sz="4400" dirty="0">
                <a:latin typeface="+mj-ea"/>
                <a:ea typeface="+mj-ea"/>
              </a:rPr>
              <a:t>。</a:t>
            </a:r>
          </a:p>
        </p:txBody>
      </p:sp>
      <p:sp>
        <p:nvSpPr>
          <p:cNvPr id="8" name="文字方塊 7">
            <a:extLst>
              <a:ext uri="{FF2B5EF4-FFF2-40B4-BE49-F238E27FC236}">
                <a16:creationId xmlns:a16="http://schemas.microsoft.com/office/drawing/2014/main" id="{2EC9AC11-EF5B-DCD2-836E-A3CB00971EA0}"/>
              </a:ext>
            </a:extLst>
          </p:cNvPr>
          <p:cNvSpPr txBox="1"/>
          <p:nvPr/>
        </p:nvSpPr>
        <p:spPr>
          <a:xfrm>
            <a:off x="2892300" y="5102129"/>
            <a:ext cx="13726835" cy="769441"/>
          </a:xfrm>
          <a:prstGeom prst="rect">
            <a:avLst/>
          </a:prstGeom>
          <a:noFill/>
        </p:spPr>
        <p:txBody>
          <a:bodyPr wrap="none" rtlCol="0">
            <a:spAutoFit/>
          </a:bodyPr>
          <a:lstStyle/>
          <a:p>
            <a:pPr algn="l"/>
            <a:r>
              <a:rPr lang="zh-TW" altLang="en-US" sz="4400" dirty="0">
                <a:latin typeface="+mj-ea"/>
                <a:ea typeface="+mj-ea"/>
              </a:rPr>
              <a:t>三分鐘內進行帶子搶奪，搶下則該隊須喝下帶上的酒。</a:t>
            </a:r>
          </a:p>
        </p:txBody>
      </p:sp>
      <p:sp>
        <p:nvSpPr>
          <p:cNvPr id="9" name="文字方塊 8">
            <a:extLst>
              <a:ext uri="{FF2B5EF4-FFF2-40B4-BE49-F238E27FC236}">
                <a16:creationId xmlns:a16="http://schemas.microsoft.com/office/drawing/2014/main" id="{A83DE58F-A97F-7F11-6D30-9516FA884215}"/>
              </a:ext>
            </a:extLst>
          </p:cNvPr>
          <p:cNvSpPr txBox="1"/>
          <p:nvPr/>
        </p:nvSpPr>
        <p:spPr>
          <a:xfrm>
            <a:off x="2892300" y="6430728"/>
            <a:ext cx="11650946" cy="769441"/>
          </a:xfrm>
          <a:prstGeom prst="rect">
            <a:avLst/>
          </a:prstGeom>
          <a:noFill/>
        </p:spPr>
        <p:txBody>
          <a:bodyPr wrap="none" rtlCol="0">
            <a:spAutoFit/>
          </a:bodyPr>
          <a:lstStyle/>
          <a:p>
            <a:pPr algn="l"/>
            <a:r>
              <a:rPr lang="zh-TW" altLang="en-US" sz="4400" dirty="0">
                <a:latin typeface="+mj-ea"/>
                <a:ea typeface="+mj-ea"/>
              </a:rPr>
              <a:t>結束若未被搶到則其他隊伍喝下帶上的酒種。</a:t>
            </a:r>
          </a:p>
        </p:txBody>
      </p:sp>
      <p:sp>
        <p:nvSpPr>
          <p:cNvPr id="3" name="文字方塊 2">
            <a:extLst>
              <a:ext uri="{FF2B5EF4-FFF2-40B4-BE49-F238E27FC236}">
                <a16:creationId xmlns:a16="http://schemas.microsoft.com/office/drawing/2014/main" id="{ADD68637-3437-62B3-E952-1E84EB20C5EF}"/>
              </a:ext>
            </a:extLst>
          </p:cNvPr>
          <p:cNvSpPr txBox="1"/>
          <p:nvPr/>
        </p:nvSpPr>
        <p:spPr>
          <a:xfrm>
            <a:off x="2892300" y="7759326"/>
            <a:ext cx="10139314" cy="769441"/>
          </a:xfrm>
          <a:prstGeom prst="rect">
            <a:avLst/>
          </a:prstGeom>
          <a:noFill/>
        </p:spPr>
        <p:txBody>
          <a:bodyPr wrap="none" rtlCol="0">
            <a:spAutoFit/>
          </a:bodyPr>
          <a:lstStyle/>
          <a:p>
            <a:pPr algn="l"/>
            <a:r>
              <a:rPr lang="zh-TW" altLang="en-US" sz="4400" dirty="0">
                <a:latin typeface="+mj-ea"/>
                <a:ea typeface="+mj-ea"/>
              </a:rPr>
              <a:t>每輪獲勝隊伍可抽取錦囊一枚。</a:t>
            </a:r>
            <a:r>
              <a:rPr lang="en-US" altLang="zh-TW" sz="4400" dirty="0">
                <a:latin typeface="+mj-ea"/>
                <a:ea typeface="+mj-ea"/>
              </a:rPr>
              <a:t>(</a:t>
            </a:r>
            <a:r>
              <a:rPr lang="zh-TW" altLang="en-US" sz="4400" dirty="0">
                <a:latin typeface="+mj-ea"/>
                <a:ea typeface="+mj-ea"/>
              </a:rPr>
              <a:t>玩四輪</a:t>
            </a:r>
            <a:r>
              <a:rPr lang="en-US" altLang="zh-TW" sz="4400" dirty="0">
                <a:latin typeface="+mj-ea"/>
                <a:ea typeface="+mj-ea"/>
              </a:rPr>
              <a:t>)</a:t>
            </a:r>
            <a:endParaRPr lang="zh-TW" altLang="en-US" sz="4400" dirty="0">
              <a:latin typeface="+mj-ea"/>
              <a:ea typeface="+mj-ea"/>
            </a:endParaRPr>
          </a:p>
        </p:txBody>
      </p:sp>
    </p:spTree>
    <p:extLst>
      <p:ext uri="{BB962C8B-B14F-4D97-AF65-F5344CB8AC3E}">
        <p14:creationId xmlns:p14="http://schemas.microsoft.com/office/powerpoint/2010/main" val="1410913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9F6128BE-DCC2-F808-CECC-D1C25A13A824}"/>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4E3B8614-7DBB-F438-A473-F88616156172}"/>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CE2FC64-6917-68CA-578C-BEA467FEEDAA}"/>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5FF264D7-3AC5-6A87-892E-BC0D5941DCD4}"/>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CD878729-670C-DCB2-F188-1DC2FE791893}"/>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C535AB39-B475-E110-E931-396BF0D94D54}"/>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57B4C2E9-6FB8-EFE0-96F4-597F9C70773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48FB2B60-169A-526C-F6C4-7C0B3A58230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F521310B-09A4-AA3A-F6F3-74747C1580FB}"/>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0F30906A-060B-3F82-54F5-B7381FA41C4C}"/>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31E5195E-51E9-C4BA-D12C-78AA11038327}"/>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502F8ACF-C5FE-53C3-AE5B-696DA66DCA36}"/>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55BCFD25-6DAD-06F6-9A8E-39AFFA868C6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43A7D615-5495-73B8-98F4-592845B77843}"/>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91C1EE2-66BE-97A5-3A16-BFCB41854BE4}"/>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444B6B15-9207-29E7-E7D4-C54E0B92EDBA}"/>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0FFD9B2E-3762-81A3-130B-3CBB979B0448}"/>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25F4A4A2-B122-A8E3-EDB8-322506F9394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5A39B52E-BC73-F5C1-D09C-DD6A10AFD336}"/>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C6264CEB-15A0-861B-96DC-7BC7FA23A1CE}"/>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EB73C3E3-95A2-5AE8-DCDA-D21F66B98B6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8FF92694-D55B-B22B-5DFC-11E8BD5FF6A0}"/>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F09B4A22-D95B-74A5-A5AB-61D3E97FD849}"/>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錦囊</a:t>
            </a:r>
            <a:endParaRPr sz="3200" dirty="0">
              <a:latin typeface="+mj-ea"/>
              <a:ea typeface="+mj-ea"/>
            </a:endParaRPr>
          </a:p>
        </p:txBody>
      </p:sp>
      <p:sp>
        <p:nvSpPr>
          <p:cNvPr id="414" name="Google Shape;414;p11">
            <a:extLst>
              <a:ext uri="{FF2B5EF4-FFF2-40B4-BE49-F238E27FC236}">
                <a16:creationId xmlns:a16="http://schemas.microsoft.com/office/drawing/2014/main" id="{18A08DA9-1042-22D7-56A7-38369D1B3C15}"/>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36311B09-1DED-3295-8C47-B358AA2F5652}"/>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F5FC9DB7-C2DB-4DB0-32B5-E269228B971C}"/>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A414D079-697B-6778-7F58-D71EFEB32A33}"/>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151CF267-DD72-BEC8-3AEA-0273AE20B88F}"/>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1E844E76-F712-DC91-C567-214FCE06F40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F5AC0C6C-635A-12BC-D3AE-E4D517F655F1}"/>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Google Shape;1179;p25">
            <a:extLst>
              <a:ext uri="{FF2B5EF4-FFF2-40B4-BE49-F238E27FC236}">
                <a16:creationId xmlns:a16="http://schemas.microsoft.com/office/drawing/2014/main" id="{D008AE1A-6E78-603B-4623-D039D843011B}"/>
              </a:ext>
            </a:extLst>
          </p:cNvPr>
          <p:cNvSpPr/>
          <p:nvPr/>
        </p:nvSpPr>
        <p:spPr>
          <a:xfrm>
            <a:off x="1558560" y="2158337"/>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 name="文字方塊 2">
            <a:extLst>
              <a:ext uri="{FF2B5EF4-FFF2-40B4-BE49-F238E27FC236}">
                <a16:creationId xmlns:a16="http://schemas.microsoft.com/office/drawing/2014/main" id="{97F575CA-E12B-F370-394F-1A1120F0E666}"/>
              </a:ext>
            </a:extLst>
          </p:cNvPr>
          <p:cNvSpPr txBox="1"/>
          <p:nvPr/>
        </p:nvSpPr>
        <p:spPr>
          <a:xfrm>
            <a:off x="2772406" y="2265628"/>
            <a:ext cx="5262979" cy="769441"/>
          </a:xfrm>
          <a:prstGeom prst="rect">
            <a:avLst/>
          </a:prstGeom>
          <a:noFill/>
        </p:spPr>
        <p:txBody>
          <a:bodyPr wrap="none" rtlCol="0">
            <a:spAutoFit/>
          </a:bodyPr>
          <a:lstStyle/>
          <a:p>
            <a:pPr algn="l"/>
            <a:r>
              <a:rPr lang="zh-TW" altLang="en-US" sz="4400" dirty="0">
                <a:latin typeface="+mj-ea"/>
                <a:ea typeface="+mj-ea"/>
              </a:rPr>
              <a:t>直接移除一瓶啤酒。</a:t>
            </a:r>
          </a:p>
        </p:txBody>
      </p:sp>
      <p:sp>
        <p:nvSpPr>
          <p:cNvPr id="5" name="Google Shape;1179;p25">
            <a:extLst>
              <a:ext uri="{FF2B5EF4-FFF2-40B4-BE49-F238E27FC236}">
                <a16:creationId xmlns:a16="http://schemas.microsoft.com/office/drawing/2014/main" id="{AF37F087-439E-0768-2CF7-24FF89B55110}"/>
              </a:ext>
            </a:extLst>
          </p:cNvPr>
          <p:cNvSpPr/>
          <p:nvPr/>
        </p:nvSpPr>
        <p:spPr>
          <a:xfrm>
            <a:off x="1558560" y="3630557"/>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 name="文字方塊 5">
            <a:extLst>
              <a:ext uri="{FF2B5EF4-FFF2-40B4-BE49-F238E27FC236}">
                <a16:creationId xmlns:a16="http://schemas.microsoft.com/office/drawing/2014/main" id="{88F50426-561E-F3D9-3789-4C72509D2C08}"/>
              </a:ext>
            </a:extLst>
          </p:cNvPr>
          <p:cNvSpPr txBox="1"/>
          <p:nvPr/>
        </p:nvSpPr>
        <p:spPr>
          <a:xfrm>
            <a:off x="2772406" y="3733865"/>
            <a:ext cx="6963766" cy="769441"/>
          </a:xfrm>
          <a:prstGeom prst="rect">
            <a:avLst/>
          </a:prstGeom>
          <a:noFill/>
        </p:spPr>
        <p:txBody>
          <a:bodyPr wrap="none" rtlCol="0">
            <a:spAutoFit/>
          </a:bodyPr>
          <a:lstStyle/>
          <a:p>
            <a:pPr algn="l"/>
            <a:r>
              <a:rPr lang="zh-TW" altLang="en-US" sz="4400" dirty="0">
                <a:latin typeface="+mj-ea"/>
                <a:ea typeface="+mj-ea"/>
              </a:rPr>
              <a:t>可以兩個人不用跳</a:t>
            </a:r>
            <a:r>
              <a:rPr lang="en-US" altLang="zh-TW" sz="4400" dirty="0">
                <a:latin typeface="+mj-ea"/>
                <a:ea typeface="+mj-ea"/>
              </a:rPr>
              <a:t>(3min)</a:t>
            </a:r>
            <a:r>
              <a:rPr lang="zh-TW" altLang="en-US" sz="4400" dirty="0">
                <a:latin typeface="+mj-ea"/>
                <a:ea typeface="+mj-ea"/>
              </a:rPr>
              <a:t>。</a:t>
            </a:r>
          </a:p>
        </p:txBody>
      </p:sp>
      <p:sp>
        <p:nvSpPr>
          <p:cNvPr id="7" name="Google Shape;1179;p25">
            <a:extLst>
              <a:ext uri="{FF2B5EF4-FFF2-40B4-BE49-F238E27FC236}">
                <a16:creationId xmlns:a16="http://schemas.microsoft.com/office/drawing/2014/main" id="{E984FA81-BE95-783C-28DE-5264CEB4D203}"/>
              </a:ext>
            </a:extLst>
          </p:cNvPr>
          <p:cNvSpPr/>
          <p:nvPr/>
        </p:nvSpPr>
        <p:spPr>
          <a:xfrm>
            <a:off x="1558560" y="5102777"/>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 name="文字方塊 7">
            <a:extLst>
              <a:ext uri="{FF2B5EF4-FFF2-40B4-BE49-F238E27FC236}">
                <a16:creationId xmlns:a16="http://schemas.microsoft.com/office/drawing/2014/main" id="{B2EA7C73-A185-95F1-4747-A41FF8A324A5}"/>
              </a:ext>
            </a:extLst>
          </p:cNvPr>
          <p:cNvSpPr txBox="1"/>
          <p:nvPr/>
        </p:nvSpPr>
        <p:spPr>
          <a:xfrm>
            <a:off x="2772406" y="5202102"/>
            <a:ext cx="4698722" cy="769441"/>
          </a:xfrm>
          <a:prstGeom prst="rect">
            <a:avLst/>
          </a:prstGeom>
          <a:noFill/>
        </p:spPr>
        <p:txBody>
          <a:bodyPr wrap="none" rtlCol="0">
            <a:spAutoFit/>
          </a:bodyPr>
          <a:lstStyle/>
          <a:p>
            <a:pPr algn="l"/>
            <a:r>
              <a:rPr lang="zh-TW" altLang="en-US" sz="4400" dirty="0">
                <a:latin typeface="+mj-ea"/>
                <a:ea typeface="+mj-ea"/>
              </a:rPr>
              <a:t>多獲得一瓶啤酒。</a:t>
            </a:r>
          </a:p>
        </p:txBody>
      </p:sp>
      <p:sp>
        <p:nvSpPr>
          <p:cNvPr id="9" name="Google Shape;1179;p25">
            <a:extLst>
              <a:ext uri="{FF2B5EF4-FFF2-40B4-BE49-F238E27FC236}">
                <a16:creationId xmlns:a16="http://schemas.microsoft.com/office/drawing/2014/main" id="{77E418DF-AFEF-977A-74AC-705DF4D4033B}"/>
              </a:ext>
            </a:extLst>
          </p:cNvPr>
          <p:cNvSpPr/>
          <p:nvPr/>
        </p:nvSpPr>
        <p:spPr>
          <a:xfrm>
            <a:off x="1558560" y="6574998"/>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0" name="文字方塊 9">
            <a:extLst>
              <a:ext uri="{FF2B5EF4-FFF2-40B4-BE49-F238E27FC236}">
                <a16:creationId xmlns:a16="http://schemas.microsoft.com/office/drawing/2014/main" id="{E9A32102-695F-2B16-A1BE-2CCE1A5555B6}"/>
              </a:ext>
            </a:extLst>
          </p:cNvPr>
          <p:cNvSpPr txBox="1"/>
          <p:nvPr/>
        </p:nvSpPr>
        <p:spPr>
          <a:xfrm>
            <a:off x="2755715" y="6670338"/>
            <a:ext cx="5262979" cy="769441"/>
          </a:xfrm>
          <a:prstGeom prst="rect">
            <a:avLst/>
          </a:prstGeom>
          <a:noFill/>
        </p:spPr>
        <p:txBody>
          <a:bodyPr wrap="none" rtlCol="0">
            <a:spAutoFit/>
          </a:bodyPr>
          <a:lstStyle/>
          <a:p>
            <a:pPr algn="l"/>
            <a:r>
              <a:rPr lang="zh-TW" altLang="en-US" sz="4400" dirty="0">
                <a:latin typeface="+mj-ea"/>
                <a:ea typeface="+mj-ea"/>
              </a:rPr>
              <a:t>其他隊暫停一分鐘。</a:t>
            </a:r>
          </a:p>
        </p:txBody>
      </p:sp>
    </p:spTree>
    <p:extLst>
      <p:ext uri="{BB962C8B-B14F-4D97-AF65-F5344CB8AC3E}">
        <p14:creationId xmlns:p14="http://schemas.microsoft.com/office/powerpoint/2010/main" val="289943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5D1F2657-55FB-67E5-1FE3-DD777A7A24C2}"/>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BB3A4778-5D60-E4EE-2F39-6B61B8334A0C}"/>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02F054D-950D-C847-B1E0-EB24069AC566}"/>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B8962BEF-AE58-BAB3-681B-9322B1DB5615}"/>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CEBB14B0-6078-AAD8-CB53-C961D8B8C05F}"/>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4F1C744A-63EF-FB95-F74C-0C9B539FD59F}"/>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7A099587-D1F4-C181-D3DF-07F1DDE26D0A}"/>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BCD4BA1D-5CDB-32D3-31CF-F1CD488B27B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0F6DB32A-033B-8E45-2A6E-809A884FAD1B}"/>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45C07A8B-7949-DA37-2C79-CF6134AC4334}"/>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B5ADB10B-F3F5-B6A2-A944-AB1061894851}"/>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C8E217F8-3AE3-E4A4-A35C-B2C0576A1753}"/>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801FD362-D274-3833-9EC4-993CD523E584}"/>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5E62A04F-59D8-1919-EB12-37BD74E9A6C7}"/>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4C1F0BC-823C-D538-4E1C-E97A7E1C31EB}"/>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301C77B2-115A-8319-BB1F-9105E6FE8A87}"/>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8EDB2747-C779-D8A2-6C46-E7918307652C}"/>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A29789F1-0FFC-F46C-5832-52A649594EF9}"/>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71CD751D-D8B3-ED35-437D-36E6A17D2B7B}"/>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EE604E0E-E984-5B7B-2EFF-B59BF4782708}"/>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915AE474-CF08-AAA5-251A-1FFCD6C2A32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5FB2F39C-CB3D-1242-C1D9-89B0FBC4C8C1}"/>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2209E5D7-F198-2775-B234-85178BC5B052}"/>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團體跳繩</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最終關卡</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93957C06-F956-D3BB-FA54-A02E08E63129}"/>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3B34BC7F-1E5B-B880-3B72-A1F55B45F0CE}"/>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6708F622-1064-0B12-4C7F-755CB71450A9}"/>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EE9663C8-E75F-3AEC-41C3-CD8861111A4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65E1DC80-1C04-C031-7169-58BA9047ABA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9BFE92C0-3496-5C3D-3ADC-DF1119BED0B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A0209EE1-EB03-4A09-C3E3-C8ED3BEC79E7}"/>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B16B5D72-11B5-89E6-7C39-1F9070C63A85}"/>
              </a:ext>
            </a:extLst>
          </p:cNvPr>
          <p:cNvSpPr txBox="1"/>
          <p:nvPr/>
        </p:nvSpPr>
        <p:spPr>
          <a:xfrm>
            <a:off x="2150088" y="2444931"/>
            <a:ext cx="13524856" cy="769441"/>
          </a:xfrm>
          <a:prstGeom prst="rect">
            <a:avLst/>
          </a:prstGeom>
          <a:noFill/>
        </p:spPr>
        <p:txBody>
          <a:bodyPr wrap="none" rtlCol="0">
            <a:spAutoFit/>
          </a:bodyPr>
          <a:lstStyle/>
          <a:p>
            <a:pPr algn="l"/>
            <a:r>
              <a:rPr lang="zh-TW" altLang="en-US" sz="4400" dirty="0">
                <a:solidFill>
                  <a:srgbClr val="FFFF00"/>
                </a:solidFill>
                <a:latin typeface="+mj-ea"/>
                <a:ea typeface="+mj-ea"/>
              </a:rPr>
              <a:t>每一隊基本啤酒一手</a:t>
            </a:r>
            <a:r>
              <a:rPr lang="en-US" altLang="zh-TW" sz="4400" dirty="0">
                <a:latin typeface="+mj-ea"/>
                <a:ea typeface="+mj-ea"/>
              </a:rPr>
              <a:t>(</a:t>
            </a:r>
            <a:r>
              <a:rPr lang="zh-TW" altLang="en-US" sz="4400" dirty="0">
                <a:latin typeface="+mj-ea"/>
                <a:ea typeface="+mj-ea"/>
              </a:rPr>
              <a:t>前有獲勝累積的啤酒則往上加</a:t>
            </a:r>
            <a:r>
              <a:rPr lang="en-US" altLang="zh-TW" sz="4400" dirty="0">
                <a:latin typeface="+mj-ea"/>
                <a:ea typeface="+mj-ea"/>
              </a:rPr>
              <a:t>)</a:t>
            </a:r>
            <a:r>
              <a:rPr lang="zh-TW" altLang="en-US" sz="4400" dirty="0">
                <a:latin typeface="+mj-ea"/>
                <a:ea typeface="+mj-ea"/>
              </a:rPr>
              <a:t>。</a:t>
            </a:r>
          </a:p>
        </p:txBody>
      </p:sp>
      <p:sp>
        <p:nvSpPr>
          <p:cNvPr id="4" name="文字方塊 3">
            <a:extLst>
              <a:ext uri="{FF2B5EF4-FFF2-40B4-BE49-F238E27FC236}">
                <a16:creationId xmlns:a16="http://schemas.microsoft.com/office/drawing/2014/main" id="{0A07E9CB-4964-FEFA-1F3A-7BE4464B61E2}"/>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DEC184A3-A5C6-6875-7934-8A9AD6750510}"/>
              </a:ext>
            </a:extLst>
          </p:cNvPr>
          <p:cNvSpPr txBox="1"/>
          <p:nvPr/>
        </p:nvSpPr>
        <p:spPr>
          <a:xfrm>
            <a:off x="1593146" y="359107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106D161C-0802-825D-D1F1-7FD4F3DC83A6}"/>
              </a:ext>
            </a:extLst>
          </p:cNvPr>
          <p:cNvSpPr txBox="1"/>
          <p:nvPr/>
        </p:nvSpPr>
        <p:spPr>
          <a:xfrm>
            <a:off x="2150088" y="3629231"/>
            <a:ext cx="12598321" cy="769441"/>
          </a:xfrm>
          <a:prstGeom prst="rect">
            <a:avLst/>
          </a:prstGeom>
          <a:noFill/>
        </p:spPr>
        <p:txBody>
          <a:bodyPr wrap="none" rtlCol="0">
            <a:spAutoFit/>
          </a:bodyPr>
          <a:lstStyle/>
          <a:p>
            <a:pPr algn="l"/>
            <a:r>
              <a:rPr lang="zh-TW" altLang="en-US" sz="4400" dirty="0">
                <a:latin typeface="+mj-ea"/>
                <a:ea typeface="+mj-ea"/>
              </a:rPr>
              <a:t>每隊派出一人負責喝酒，其餘人員進行團體跳繩。</a:t>
            </a:r>
          </a:p>
        </p:txBody>
      </p:sp>
      <p:sp>
        <p:nvSpPr>
          <p:cNvPr id="2" name="文字方塊 1">
            <a:extLst>
              <a:ext uri="{FF2B5EF4-FFF2-40B4-BE49-F238E27FC236}">
                <a16:creationId xmlns:a16="http://schemas.microsoft.com/office/drawing/2014/main" id="{AD9481B5-92CE-2D5B-1075-4817D43EFC59}"/>
              </a:ext>
            </a:extLst>
          </p:cNvPr>
          <p:cNvSpPr txBox="1"/>
          <p:nvPr/>
        </p:nvSpPr>
        <p:spPr>
          <a:xfrm>
            <a:off x="1593145" y="478568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p>
        </p:txBody>
      </p:sp>
      <p:sp>
        <p:nvSpPr>
          <p:cNvPr id="7" name="文字方塊 6">
            <a:extLst>
              <a:ext uri="{FF2B5EF4-FFF2-40B4-BE49-F238E27FC236}">
                <a16:creationId xmlns:a16="http://schemas.microsoft.com/office/drawing/2014/main" id="{A4D0D087-AFFC-E305-0882-8DA2906ADEA1}"/>
              </a:ext>
            </a:extLst>
          </p:cNvPr>
          <p:cNvSpPr txBox="1"/>
          <p:nvPr/>
        </p:nvSpPr>
        <p:spPr>
          <a:xfrm>
            <a:off x="2150088" y="5997831"/>
            <a:ext cx="15419606" cy="769441"/>
          </a:xfrm>
          <a:prstGeom prst="rect">
            <a:avLst/>
          </a:prstGeom>
          <a:noFill/>
        </p:spPr>
        <p:txBody>
          <a:bodyPr wrap="none" rtlCol="0">
            <a:spAutoFit/>
          </a:bodyPr>
          <a:lstStyle/>
          <a:p>
            <a:pPr algn="l"/>
            <a:r>
              <a:rPr lang="zh-TW" altLang="en-US" sz="4400" dirty="0">
                <a:latin typeface="+mj-ea"/>
                <a:ea typeface="+mj-ea"/>
              </a:rPr>
              <a:t>隊伍的酒被喝完即停止跳繩。停止跳繩的隊伍仍然可派人喝酒</a:t>
            </a:r>
          </a:p>
        </p:txBody>
      </p:sp>
      <p:sp>
        <p:nvSpPr>
          <p:cNvPr id="8" name="文字方塊 7">
            <a:extLst>
              <a:ext uri="{FF2B5EF4-FFF2-40B4-BE49-F238E27FC236}">
                <a16:creationId xmlns:a16="http://schemas.microsoft.com/office/drawing/2014/main" id="{61689CA6-5714-9583-0372-5B255447BED7}"/>
              </a:ext>
            </a:extLst>
          </p:cNvPr>
          <p:cNvSpPr txBox="1"/>
          <p:nvPr/>
        </p:nvSpPr>
        <p:spPr>
          <a:xfrm>
            <a:off x="1593145" y="5980293"/>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p>
        </p:txBody>
      </p:sp>
      <p:sp>
        <p:nvSpPr>
          <p:cNvPr id="9" name="文字方塊 8">
            <a:extLst>
              <a:ext uri="{FF2B5EF4-FFF2-40B4-BE49-F238E27FC236}">
                <a16:creationId xmlns:a16="http://schemas.microsoft.com/office/drawing/2014/main" id="{E46D004D-5AA6-3F5C-84AC-03ADC4E1B292}"/>
              </a:ext>
            </a:extLst>
          </p:cNvPr>
          <p:cNvSpPr txBox="1"/>
          <p:nvPr/>
        </p:nvSpPr>
        <p:spPr>
          <a:xfrm>
            <a:off x="2150088" y="8366430"/>
            <a:ext cx="7520007" cy="769441"/>
          </a:xfrm>
          <a:prstGeom prst="rect">
            <a:avLst/>
          </a:prstGeom>
          <a:noFill/>
        </p:spPr>
        <p:txBody>
          <a:bodyPr wrap="none" rtlCol="0">
            <a:spAutoFit/>
          </a:bodyPr>
          <a:lstStyle/>
          <a:p>
            <a:pPr algn="l"/>
            <a:r>
              <a:rPr lang="zh-TW" altLang="en-US" sz="4400" b="1" dirty="0">
                <a:solidFill>
                  <a:srgbClr val="FF0000"/>
                </a:solidFill>
                <a:latin typeface="+mj-ea"/>
                <a:ea typeface="+mj-ea"/>
              </a:rPr>
              <a:t>最後跳最多下的即為總冠軍。</a:t>
            </a:r>
          </a:p>
        </p:txBody>
      </p:sp>
      <p:sp>
        <p:nvSpPr>
          <p:cNvPr id="10" name="文字方塊 9">
            <a:extLst>
              <a:ext uri="{FF2B5EF4-FFF2-40B4-BE49-F238E27FC236}">
                <a16:creationId xmlns:a16="http://schemas.microsoft.com/office/drawing/2014/main" id="{96513DA5-31B6-B9CD-8AB9-3018E8186B8D}"/>
              </a:ext>
            </a:extLst>
          </p:cNvPr>
          <p:cNvSpPr txBox="1"/>
          <p:nvPr/>
        </p:nvSpPr>
        <p:spPr>
          <a:xfrm>
            <a:off x="1614595" y="717490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p>
        </p:txBody>
      </p:sp>
      <p:sp>
        <p:nvSpPr>
          <p:cNvPr id="11" name="文字方塊 10">
            <a:extLst>
              <a:ext uri="{FF2B5EF4-FFF2-40B4-BE49-F238E27FC236}">
                <a16:creationId xmlns:a16="http://schemas.microsoft.com/office/drawing/2014/main" id="{DE6E3967-CEA6-3715-0BFB-0A62EC04FF60}"/>
              </a:ext>
            </a:extLst>
          </p:cNvPr>
          <p:cNvSpPr txBox="1"/>
          <p:nvPr/>
        </p:nvSpPr>
        <p:spPr>
          <a:xfrm>
            <a:off x="2150088" y="7182131"/>
            <a:ext cx="14089113" cy="769441"/>
          </a:xfrm>
          <a:prstGeom prst="rect">
            <a:avLst/>
          </a:prstGeom>
          <a:noFill/>
        </p:spPr>
        <p:txBody>
          <a:bodyPr wrap="none" rtlCol="0">
            <a:spAutoFit/>
          </a:bodyPr>
          <a:lstStyle/>
          <a:p>
            <a:pPr algn="l"/>
            <a:r>
              <a:rPr lang="zh-TW" altLang="en-US" sz="4400" dirty="0">
                <a:latin typeface="+mj-ea"/>
                <a:ea typeface="+mj-ea"/>
              </a:rPr>
              <a:t>喝酒的與跳繩的可以隨時換人</a:t>
            </a:r>
            <a:r>
              <a:rPr lang="en-US" altLang="zh-TW" sz="4400" dirty="0">
                <a:latin typeface="+mj-ea"/>
                <a:ea typeface="+mj-ea"/>
              </a:rPr>
              <a:t>(</a:t>
            </a:r>
            <a:r>
              <a:rPr lang="zh-TW" altLang="en-US" sz="4400" dirty="0">
                <a:latin typeface="+mj-ea"/>
                <a:ea typeface="+mj-ea"/>
              </a:rPr>
              <a:t>一次僅一個人出來喝酒</a:t>
            </a:r>
            <a:r>
              <a:rPr lang="en-US" altLang="zh-TW" sz="4400" dirty="0">
                <a:latin typeface="+mj-ea"/>
                <a:ea typeface="+mj-ea"/>
              </a:rPr>
              <a:t>)</a:t>
            </a:r>
            <a:r>
              <a:rPr lang="zh-TW" altLang="en-US" sz="4400" dirty="0">
                <a:latin typeface="+mj-ea"/>
                <a:ea typeface="+mj-ea"/>
              </a:rPr>
              <a:t>。</a:t>
            </a:r>
          </a:p>
        </p:txBody>
      </p:sp>
      <p:sp>
        <p:nvSpPr>
          <p:cNvPr id="12" name="文字方塊 11">
            <a:extLst>
              <a:ext uri="{FF2B5EF4-FFF2-40B4-BE49-F238E27FC236}">
                <a16:creationId xmlns:a16="http://schemas.microsoft.com/office/drawing/2014/main" id="{A4D459A3-4D7E-2BBD-2091-84F1A3D05239}"/>
              </a:ext>
            </a:extLst>
          </p:cNvPr>
          <p:cNvSpPr txBox="1"/>
          <p:nvPr/>
        </p:nvSpPr>
        <p:spPr>
          <a:xfrm>
            <a:off x="1614595" y="836951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p>
        </p:txBody>
      </p:sp>
      <p:sp>
        <p:nvSpPr>
          <p:cNvPr id="13" name="文字方塊 12">
            <a:extLst>
              <a:ext uri="{FF2B5EF4-FFF2-40B4-BE49-F238E27FC236}">
                <a16:creationId xmlns:a16="http://schemas.microsoft.com/office/drawing/2014/main" id="{5825CF01-7ED5-8374-B027-83D238F27D03}"/>
              </a:ext>
            </a:extLst>
          </p:cNvPr>
          <p:cNvSpPr txBox="1"/>
          <p:nvPr/>
        </p:nvSpPr>
        <p:spPr>
          <a:xfrm>
            <a:off x="2150088" y="4813531"/>
            <a:ext cx="8648521" cy="769441"/>
          </a:xfrm>
          <a:prstGeom prst="rect">
            <a:avLst/>
          </a:prstGeom>
          <a:noFill/>
        </p:spPr>
        <p:txBody>
          <a:bodyPr wrap="none" rtlCol="0">
            <a:spAutoFit/>
          </a:bodyPr>
          <a:lstStyle/>
          <a:p>
            <a:pPr algn="l"/>
            <a:r>
              <a:rPr lang="zh-TW" altLang="en-US" sz="4400" dirty="0">
                <a:latin typeface="+mj-ea"/>
                <a:ea typeface="+mj-ea"/>
              </a:rPr>
              <a:t>出來喝酒的想喝哪一隊的都可以。</a:t>
            </a:r>
          </a:p>
        </p:txBody>
      </p:sp>
    </p:spTree>
    <p:extLst>
      <p:ext uri="{BB962C8B-B14F-4D97-AF65-F5344CB8AC3E}">
        <p14:creationId xmlns:p14="http://schemas.microsoft.com/office/powerpoint/2010/main" val="303397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A18852-C0F0-E40A-5943-9B4E34BD28EF}"/>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BA3C1BE8-8AFC-1D07-0BB9-8D5200054768}"/>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CB335DB-10BE-4BA9-CE54-E8FEB1C5274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28B8704D-E8C9-17C6-5340-F110FEC7FA5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F7508440-D828-565E-C6AD-48B9DE3D250A}"/>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B7C7B9DA-1B02-7F89-3707-9E6C2A15049F}"/>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C3BE9A8E-1874-AE04-A506-BE5B6437F396}"/>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05E8FA34-B98B-8740-119C-BD150A1952B7}"/>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AD596375-D122-BF4A-0BFA-34BCE7C5662A}"/>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BF9CF695-B704-3E5F-36A5-04BFCAC386B1}"/>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705403C0-204A-7B75-429B-5B9606669B0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75A124F4-FB1F-CB45-D10E-FDCCD2F3139B}"/>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A375B630-55A1-7DDB-AFBA-431305B4C767}"/>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D96B0026-4024-E7BF-8C2C-8401E9991139}"/>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EBFF8619-4A5C-1136-FCB4-E620186D47D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66299B86-CBE8-851C-7213-64E0F81B685A}"/>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950AC97A-73A5-5195-6BC0-FE76BB9E3726}"/>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01114A5-889F-DF59-7615-7ADC001602F5}"/>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2FEFB47A-3146-A7C1-5958-A9D59828BDDA}"/>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0F0A8E9-FA7F-583C-8CE4-A106E95BC2A4}"/>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86569A92-0413-62F0-41DD-08E15370FA7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5F425B17-C156-F38C-B4E3-22F595D28031}"/>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B893A7E4-07F6-9DA7-79E5-CA6859FE21F8}"/>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示意圖</a:t>
            </a:r>
            <a:r>
              <a:rPr lang="en-US" altLang="zh-TW" sz="6000" dirty="0">
                <a:solidFill>
                  <a:srgbClr val="FFFFFF"/>
                </a:solidFill>
                <a:latin typeface="+mj-ea"/>
                <a:ea typeface="+mj-ea"/>
                <a:sym typeface="Press Start 2P"/>
              </a:rPr>
              <a:t>-1</a:t>
            </a:r>
            <a:endParaRPr sz="3200" dirty="0">
              <a:latin typeface="+mj-ea"/>
              <a:ea typeface="+mj-ea"/>
            </a:endParaRPr>
          </a:p>
        </p:txBody>
      </p:sp>
      <p:sp>
        <p:nvSpPr>
          <p:cNvPr id="414" name="Google Shape;414;p11">
            <a:extLst>
              <a:ext uri="{FF2B5EF4-FFF2-40B4-BE49-F238E27FC236}">
                <a16:creationId xmlns:a16="http://schemas.microsoft.com/office/drawing/2014/main" id="{B2625945-9516-F5BF-121A-8A435F5360E7}"/>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1F0E58BD-A266-2C0C-A695-61F05A4FE762}"/>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3A85DEE8-F165-BA8C-F2D8-07D081F9A682}"/>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BB662458-A2CB-A2C0-C772-69D6E3356926}"/>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A26AF4AB-AF52-99D2-7A8C-9723F4B2E38B}"/>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6011E687-F0A2-0EC2-E5E5-ADB8D029CE5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5690A93F-C3AE-9856-039E-601A5C5712C4}"/>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6" name="圓柱形 5">
            <a:extLst>
              <a:ext uri="{FF2B5EF4-FFF2-40B4-BE49-F238E27FC236}">
                <a16:creationId xmlns:a16="http://schemas.microsoft.com/office/drawing/2014/main" id="{6497C186-3F03-628D-E19D-A81966C47763}"/>
              </a:ext>
            </a:extLst>
          </p:cNvPr>
          <p:cNvSpPr/>
          <p:nvPr/>
        </p:nvSpPr>
        <p:spPr>
          <a:xfrm>
            <a:off x="15559497" y="7708510"/>
            <a:ext cx="195948" cy="15307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柱形 6">
            <a:extLst>
              <a:ext uri="{FF2B5EF4-FFF2-40B4-BE49-F238E27FC236}">
                <a16:creationId xmlns:a16="http://schemas.microsoft.com/office/drawing/2014/main" id="{48417277-D516-06B9-6DCF-37483EBB818B}"/>
              </a:ext>
            </a:extLst>
          </p:cNvPr>
          <p:cNvSpPr/>
          <p:nvPr/>
        </p:nvSpPr>
        <p:spPr>
          <a:xfrm>
            <a:off x="16395246" y="7254294"/>
            <a:ext cx="194061" cy="108960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柱形 4">
            <a:extLst>
              <a:ext uri="{FF2B5EF4-FFF2-40B4-BE49-F238E27FC236}">
                <a16:creationId xmlns:a16="http://schemas.microsoft.com/office/drawing/2014/main" id="{E4666866-6116-FA90-6DFE-11D07E3C9FBA}"/>
              </a:ext>
            </a:extLst>
          </p:cNvPr>
          <p:cNvSpPr/>
          <p:nvPr/>
        </p:nvSpPr>
        <p:spPr>
          <a:xfrm>
            <a:off x="1975757" y="8098971"/>
            <a:ext cx="195948" cy="121531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7FF2FAB2-8081-3AF0-7C8A-F51B779EDCE5}"/>
              </a:ext>
            </a:extLst>
          </p:cNvPr>
          <p:cNvGrpSpPr/>
          <p:nvPr/>
        </p:nvGrpSpPr>
        <p:grpSpPr>
          <a:xfrm>
            <a:off x="-1283025" y="5104821"/>
            <a:ext cx="620486" cy="799603"/>
            <a:chOff x="-2057400" y="4082640"/>
            <a:chExt cx="620486" cy="799603"/>
          </a:xfrm>
        </p:grpSpPr>
        <p:sp>
          <p:nvSpPr>
            <p:cNvPr id="16" name="圓柱形 15">
              <a:extLst>
                <a:ext uri="{FF2B5EF4-FFF2-40B4-BE49-F238E27FC236}">
                  <a16:creationId xmlns:a16="http://schemas.microsoft.com/office/drawing/2014/main" id="{5E5509C2-227F-48BB-4FCC-9F1C07341FB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F421C22B-57E4-4B99-A967-95E8EFB02E5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85" name="群組 484">
            <a:extLst>
              <a:ext uri="{FF2B5EF4-FFF2-40B4-BE49-F238E27FC236}">
                <a16:creationId xmlns:a16="http://schemas.microsoft.com/office/drawing/2014/main" id="{1F9D89F2-B09B-2D1C-A0C5-9AAADC916162}"/>
              </a:ext>
            </a:extLst>
          </p:cNvPr>
          <p:cNvGrpSpPr/>
          <p:nvPr/>
        </p:nvGrpSpPr>
        <p:grpSpPr>
          <a:xfrm>
            <a:off x="1558560" y="5511262"/>
            <a:ext cx="15350792" cy="3151100"/>
            <a:chOff x="1565609" y="4665083"/>
            <a:chExt cx="15350792" cy="3151100"/>
          </a:xfrm>
        </p:grpSpPr>
        <p:sp>
          <p:nvSpPr>
            <p:cNvPr id="3" name="立方體 2">
              <a:extLst>
                <a:ext uri="{FF2B5EF4-FFF2-40B4-BE49-F238E27FC236}">
                  <a16:creationId xmlns:a16="http://schemas.microsoft.com/office/drawing/2014/main" id="{64A2E013-CEEC-F488-0195-E5896BDD4876}"/>
                </a:ext>
              </a:extLst>
            </p:cNvPr>
            <p:cNvSpPr/>
            <p:nvPr/>
          </p:nvSpPr>
          <p:spPr>
            <a:xfrm>
              <a:off x="1565609" y="6372540"/>
              <a:ext cx="15350792" cy="1443643"/>
            </a:xfrm>
            <a:prstGeom prst="cube">
              <a:avLst>
                <a:gd name="adj" fmla="val 9036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6" name="群組 405">
              <a:extLst>
                <a:ext uri="{FF2B5EF4-FFF2-40B4-BE49-F238E27FC236}">
                  <a16:creationId xmlns:a16="http://schemas.microsoft.com/office/drawing/2014/main" id="{2CF26BE6-3118-C27E-819C-A4D1F3A30129}"/>
                </a:ext>
              </a:extLst>
            </p:cNvPr>
            <p:cNvGrpSpPr/>
            <p:nvPr/>
          </p:nvGrpSpPr>
          <p:grpSpPr>
            <a:xfrm>
              <a:off x="2824847" y="5409652"/>
              <a:ext cx="1902441" cy="1616495"/>
              <a:chOff x="2824847" y="5409652"/>
              <a:chExt cx="1902441" cy="1616495"/>
            </a:xfrm>
          </p:grpSpPr>
          <p:grpSp>
            <p:nvGrpSpPr>
              <p:cNvPr id="14" name="群組 13">
                <a:extLst>
                  <a:ext uri="{FF2B5EF4-FFF2-40B4-BE49-F238E27FC236}">
                    <a16:creationId xmlns:a16="http://schemas.microsoft.com/office/drawing/2014/main" id="{C557416A-5493-1F88-9018-62A9D96D33D3}"/>
                  </a:ext>
                </a:extLst>
              </p:cNvPr>
              <p:cNvGrpSpPr/>
              <p:nvPr/>
            </p:nvGrpSpPr>
            <p:grpSpPr>
              <a:xfrm>
                <a:off x="2824847" y="5893625"/>
                <a:ext cx="620486" cy="799603"/>
                <a:chOff x="-2057400" y="4082640"/>
                <a:chExt cx="620486" cy="799603"/>
              </a:xfrm>
            </p:grpSpPr>
            <p:sp>
              <p:nvSpPr>
                <p:cNvPr id="12" name="圓柱形 11">
                  <a:extLst>
                    <a:ext uri="{FF2B5EF4-FFF2-40B4-BE49-F238E27FC236}">
                      <a16:creationId xmlns:a16="http://schemas.microsoft.com/office/drawing/2014/main" id="{9C0410FC-805E-E748-2D39-4BF1769DCC3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BB6C216D-D52F-F1F1-D669-9F578B6927C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18" name="群組 17">
                <a:extLst>
                  <a:ext uri="{FF2B5EF4-FFF2-40B4-BE49-F238E27FC236}">
                    <a16:creationId xmlns:a16="http://schemas.microsoft.com/office/drawing/2014/main" id="{2B6DB7A2-A7A8-48AF-11C6-46DADFEDFFAD}"/>
                  </a:ext>
                </a:extLst>
              </p:cNvPr>
              <p:cNvGrpSpPr/>
              <p:nvPr/>
            </p:nvGrpSpPr>
            <p:grpSpPr>
              <a:xfrm>
                <a:off x="4106802" y="5877296"/>
                <a:ext cx="620486" cy="799603"/>
                <a:chOff x="-2057400" y="4082640"/>
                <a:chExt cx="620486" cy="799603"/>
              </a:xfrm>
            </p:grpSpPr>
            <p:sp>
              <p:nvSpPr>
                <p:cNvPr id="19" name="圓柱形 18">
                  <a:extLst>
                    <a:ext uri="{FF2B5EF4-FFF2-40B4-BE49-F238E27FC236}">
                      <a16:creationId xmlns:a16="http://schemas.microsoft.com/office/drawing/2014/main" id="{84236273-805D-1CB9-367E-741ABDC4406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22D5020-CB95-C468-243F-437B99FD278C}"/>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1" name="群組 20">
                <a:extLst>
                  <a:ext uri="{FF2B5EF4-FFF2-40B4-BE49-F238E27FC236}">
                    <a16:creationId xmlns:a16="http://schemas.microsoft.com/office/drawing/2014/main" id="{B6AA1142-1E70-D9FC-213D-23ED12A8E568}"/>
                  </a:ext>
                </a:extLst>
              </p:cNvPr>
              <p:cNvGrpSpPr/>
              <p:nvPr/>
            </p:nvGrpSpPr>
            <p:grpSpPr>
              <a:xfrm>
                <a:off x="3090664" y="6199337"/>
                <a:ext cx="620486" cy="799603"/>
                <a:chOff x="-2057400" y="4082640"/>
                <a:chExt cx="620486" cy="799603"/>
              </a:xfrm>
            </p:grpSpPr>
            <p:sp>
              <p:nvSpPr>
                <p:cNvPr id="22" name="圓柱形 21">
                  <a:extLst>
                    <a:ext uri="{FF2B5EF4-FFF2-40B4-BE49-F238E27FC236}">
                      <a16:creationId xmlns:a16="http://schemas.microsoft.com/office/drawing/2014/main" id="{51CC35E3-FF24-81D7-282A-A4985EAEDDD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AEE7FBF6-3799-A072-5E6B-B5CC8D29A8DA}"/>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4" name="群組 23">
                <a:extLst>
                  <a:ext uri="{FF2B5EF4-FFF2-40B4-BE49-F238E27FC236}">
                    <a16:creationId xmlns:a16="http://schemas.microsoft.com/office/drawing/2014/main" id="{CA17C789-45A3-84DC-49D5-14B1D328DB79}"/>
                  </a:ext>
                </a:extLst>
              </p:cNvPr>
              <p:cNvGrpSpPr/>
              <p:nvPr/>
            </p:nvGrpSpPr>
            <p:grpSpPr>
              <a:xfrm>
                <a:off x="3712349" y="6226544"/>
                <a:ext cx="620486" cy="799603"/>
                <a:chOff x="-2057400" y="4082640"/>
                <a:chExt cx="620486" cy="799603"/>
              </a:xfrm>
            </p:grpSpPr>
            <p:sp>
              <p:nvSpPr>
                <p:cNvPr id="25" name="圓柱形 24">
                  <a:extLst>
                    <a:ext uri="{FF2B5EF4-FFF2-40B4-BE49-F238E27FC236}">
                      <a16:creationId xmlns:a16="http://schemas.microsoft.com/office/drawing/2014/main" id="{544CE10E-49E7-B15D-5E9C-99B868CB3424}"/>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7103DB55-901A-B2A6-CA57-E8A688DBFF9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7" name="群組 26">
                <a:extLst>
                  <a:ext uri="{FF2B5EF4-FFF2-40B4-BE49-F238E27FC236}">
                    <a16:creationId xmlns:a16="http://schemas.microsoft.com/office/drawing/2014/main" id="{B3F2612F-8083-1606-CBD1-96919374ACA0}"/>
                  </a:ext>
                </a:extLst>
              </p:cNvPr>
              <p:cNvGrpSpPr/>
              <p:nvPr/>
            </p:nvGrpSpPr>
            <p:grpSpPr>
              <a:xfrm>
                <a:off x="3141540" y="5409652"/>
                <a:ext cx="620486" cy="799603"/>
                <a:chOff x="-2057400" y="4082640"/>
                <a:chExt cx="620486" cy="799603"/>
              </a:xfrm>
            </p:grpSpPr>
            <p:sp>
              <p:nvSpPr>
                <p:cNvPr id="28" name="圓柱形 27">
                  <a:extLst>
                    <a:ext uri="{FF2B5EF4-FFF2-40B4-BE49-F238E27FC236}">
                      <a16:creationId xmlns:a16="http://schemas.microsoft.com/office/drawing/2014/main" id="{A2411996-C6A2-AD5C-2C56-49A833C1977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E6CE47D9-14FE-A29F-D3DA-9BDB1DA07957}"/>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30" name="群組 29">
                <a:extLst>
                  <a:ext uri="{FF2B5EF4-FFF2-40B4-BE49-F238E27FC236}">
                    <a16:creationId xmlns:a16="http://schemas.microsoft.com/office/drawing/2014/main" id="{772F549F-3FC5-DDDE-E8AE-07F1C94C5537}"/>
                  </a:ext>
                </a:extLst>
              </p:cNvPr>
              <p:cNvGrpSpPr/>
              <p:nvPr/>
            </p:nvGrpSpPr>
            <p:grpSpPr>
              <a:xfrm>
                <a:off x="3712349" y="5425286"/>
                <a:ext cx="620486" cy="799603"/>
                <a:chOff x="-2057400" y="4082640"/>
                <a:chExt cx="620486" cy="799603"/>
              </a:xfrm>
            </p:grpSpPr>
            <p:sp>
              <p:nvSpPr>
                <p:cNvPr id="31" name="圓柱形 30">
                  <a:extLst>
                    <a:ext uri="{FF2B5EF4-FFF2-40B4-BE49-F238E27FC236}">
                      <a16:creationId xmlns:a16="http://schemas.microsoft.com/office/drawing/2014/main" id="{A1F42117-595F-DCD2-8775-5F95D03A3769}"/>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8" name="矩形 387">
                  <a:extLst>
                    <a:ext uri="{FF2B5EF4-FFF2-40B4-BE49-F238E27FC236}">
                      <a16:creationId xmlns:a16="http://schemas.microsoft.com/office/drawing/2014/main" id="{03C240E5-C00D-863A-DEB3-0674254EE35A}"/>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390" name="群組 389">
              <a:extLst>
                <a:ext uri="{FF2B5EF4-FFF2-40B4-BE49-F238E27FC236}">
                  <a16:creationId xmlns:a16="http://schemas.microsoft.com/office/drawing/2014/main" id="{C43B71A5-D3DD-983E-A42B-0081D105414B}"/>
                </a:ext>
              </a:extLst>
            </p:cNvPr>
            <p:cNvGrpSpPr/>
            <p:nvPr/>
          </p:nvGrpSpPr>
          <p:grpSpPr>
            <a:xfrm>
              <a:off x="3452382" y="4665083"/>
              <a:ext cx="620486" cy="799603"/>
              <a:chOff x="-2057400" y="4082640"/>
              <a:chExt cx="620486" cy="799603"/>
            </a:xfrm>
          </p:grpSpPr>
          <p:sp>
            <p:nvSpPr>
              <p:cNvPr id="403" name="圓柱形 402">
                <a:extLst>
                  <a:ext uri="{FF2B5EF4-FFF2-40B4-BE49-F238E27FC236}">
                    <a16:creationId xmlns:a16="http://schemas.microsoft.com/office/drawing/2014/main" id="{649D6DD3-9381-A250-98BE-77464D6821F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矩形 403">
                <a:extLst>
                  <a:ext uri="{FF2B5EF4-FFF2-40B4-BE49-F238E27FC236}">
                    <a16:creationId xmlns:a16="http://schemas.microsoft.com/office/drawing/2014/main" id="{BC67895A-B64F-1C0F-9B3E-BB13D7EBA412}"/>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11" name="群組 410">
              <a:extLst>
                <a:ext uri="{FF2B5EF4-FFF2-40B4-BE49-F238E27FC236}">
                  <a16:creationId xmlns:a16="http://schemas.microsoft.com/office/drawing/2014/main" id="{EDE531C2-BB97-BD3B-70D1-6C2069500041}"/>
                </a:ext>
              </a:extLst>
            </p:cNvPr>
            <p:cNvGrpSpPr/>
            <p:nvPr/>
          </p:nvGrpSpPr>
          <p:grpSpPr>
            <a:xfrm>
              <a:off x="6032009" y="5479708"/>
              <a:ext cx="1902441" cy="1616495"/>
              <a:chOff x="2824847" y="5409652"/>
              <a:chExt cx="1902441" cy="1616495"/>
            </a:xfrm>
          </p:grpSpPr>
          <p:grpSp>
            <p:nvGrpSpPr>
              <p:cNvPr id="413" name="群組 412">
                <a:extLst>
                  <a:ext uri="{FF2B5EF4-FFF2-40B4-BE49-F238E27FC236}">
                    <a16:creationId xmlns:a16="http://schemas.microsoft.com/office/drawing/2014/main" id="{7E2E8613-B55B-F94F-BD89-3487F5F9E083}"/>
                  </a:ext>
                </a:extLst>
              </p:cNvPr>
              <p:cNvGrpSpPr/>
              <p:nvPr/>
            </p:nvGrpSpPr>
            <p:grpSpPr>
              <a:xfrm>
                <a:off x="2824847" y="5893625"/>
                <a:ext cx="620486" cy="799603"/>
                <a:chOff x="-2057400" y="4082640"/>
                <a:chExt cx="620486" cy="799603"/>
              </a:xfrm>
            </p:grpSpPr>
            <p:sp>
              <p:nvSpPr>
                <p:cNvPr id="436" name="圓柱形 435">
                  <a:extLst>
                    <a:ext uri="{FF2B5EF4-FFF2-40B4-BE49-F238E27FC236}">
                      <a16:creationId xmlns:a16="http://schemas.microsoft.com/office/drawing/2014/main" id="{7A1A0444-8E19-F38B-88B2-13413C88B9D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322239EE-0539-7573-49FB-6A8AFF194E9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1" name="群組 420">
                <a:extLst>
                  <a:ext uri="{FF2B5EF4-FFF2-40B4-BE49-F238E27FC236}">
                    <a16:creationId xmlns:a16="http://schemas.microsoft.com/office/drawing/2014/main" id="{FACA5E6B-BF02-8AA6-A01B-BEE08CDA3CC9}"/>
                  </a:ext>
                </a:extLst>
              </p:cNvPr>
              <p:cNvGrpSpPr/>
              <p:nvPr/>
            </p:nvGrpSpPr>
            <p:grpSpPr>
              <a:xfrm>
                <a:off x="4106802" y="5877296"/>
                <a:ext cx="620486" cy="799603"/>
                <a:chOff x="-2057400" y="4082640"/>
                <a:chExt cx="620486" cy="799603"/>
              </a:xfrm>
            </p:grpSpPr>
            <p:sp>
              <p:nvSpPr>
                <p:cNvPr id="434" name="圓柱形 433">
                  <a:extLst>
                    <a:ext uri="{FF2B5EF4-FFF2-40B4-BE49-F238E27FC236}">
                      <a16:creationId xmlns:a16="http://schemas.microsoft.com/office/drawing/2014/main" id="{CD46339A-178E-A8B7-6AB4-D5CE9C30B0D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矩形 434">
                  <a:extLst>
                    <a:ext uri="{FF2B5EF4-FFF2-40B4-BE49-F238E27FC236}">
                      <a16:creationId xmlns:a16="http://schemas.microsoft.com/office/drawing/2014/main" id="{EE656D29-68C0-B412-8624-BAABC9091A2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2" name="群組 421">
                <a:extLst>
                  <a:ext uri="{FF2B5EF4-FFF2-40B4-BE49-F238E27FC236}">
                    <a16:creationId xmlns:a16="http://schemas.microsoft.com/office/drawing/2014/main" id="{60D53401-ECFB-F5C9-936C-4E57AB21B28B}"/>
                  </a:ext>
                </a:extLst>
              </p:cNvPr>
              <p:cNvGrpSpPr/>
              <p:nvPr/>
            </p:nvGrpSpPr>
            <p:grpSpPr>
              <a:xfrm>
                <a:off x="3090664" y="6199337"/>
                <a:ext cx="620486" cy="799603"/>
                <a:chOff x="-2057400" y="4082640"/>
                <a:chExt cx="620486" cy="799603"/>
              </a:xfrm>
            </p:grpSpPr>
            <p:sp>
              <p:nvSpPr>
                <p:cNvPr id="432" name="圓柱形 431">
                  <a:extLst>
                    <a:ext uri="{FF2B5EF4-FFF2-40B4-BE49-F238E27FC236}">
                      <a16:creationId xmlns:a16="http://schemas.microsoft.com/office/drawing/2014/main" id="{1F88F35A-7967-27A4-942F-6DB88B3ACCE3}"/>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矩形 432">
                  <a:extLst>
                    <a:ext uri="{FF2B5EF4-FFF2-40B4-BE49-F238E27FC236}">
                      <a16:creationId xmlns:a16="http://schemas.microsoft.com/office/drawing/2014/main" id="{F4088ED4-29CB-027C-7215-768C982FDDF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3" name="群組 422">
                <a:extLst>
                  <a:ext uri="{FF2B5EF4-FFF2-40B4-BE49-F238E27FC236}">
                    <a16:creationId xmlns:a16="http://schemas.microsoft.com/office/drawing/2014/main" id="{A3A61669-E163-289E-7E90-D697B739D293}"/>
                  </a:ext>
                </a:extLst>
              </p:cNvPr>
              <p:cNvGrpSpPr/>
              <p:nvPr/>
            </p:nvGrpSpPr>
            <p:grpSpPr>
              <a:xfrm>
                <a:off x="3712349" y="6226544"/>
                <a:ext cx="620486" cy="799603"/>
                <a:chOff x="-2057400" y="4082640"/>
                <a:chExt cx="620486" cy="799603"/>
              </a:xfrm>
            </p:grpSpPr>
            <p:sp>
              <p:nvSpPr>
                <p:cNvPr id="430" name="圓柱形 429">
                  <a:extLst>
                    <a:ext uri="{FF2B5EF4-FFF2-40B4-BE49-F238E27FC236}">
                      <a16:creationId xmlns:a16="http://schemas.microsoft.com/office/drawing/2014/main" id="{ADACE135-5975-4929-9EDC-1563D54137D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矩形 430">
                  <a:extLst>
                    <a:ext uri="{FF2B5EF4-FFF2-40B4-BE49-F238E27FC236}">
                      <a16:creationId xmlns:a16="http://schemas.microsoft.com/office/drawing/2014/main" id="{F0128002-0C34-08D4-5F90-AD5AE4046E1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4" name="群組 423">
                <a:extLst>
                  <a:ext uri="{FF2B5EF4-FFF2-40B4-BE49-F238E27FC236}">
                    <a16:creationId xmlns:a16="http://schemas.microsoft.com/office/drawing/2014/main" id="{FBD7DEAD-B27C-4557-96CA-4EC85E4F063F}"/>
                  </a:ext>
                </a:extLst>
              </p:cNvPr>
              <p:cNvGrpSpPr/>
              <p:nvPr/>
            </p:nvGrpSpPr>
            <p:grpSpPr>
              <a:xfrm>
                <a:off x="3141540" y="5409652"/>
                <a:ext cx="620486" cy="799603"/>
                <a:chOff x="-2057400" y="4082640"/>
                <a:chExt cx="620486" cy="799603"/>
              </a:xfrm>
            </p:grpSpPr>
            <p:sp>
              <p:nvSpPr>
                <p:cNvPr id="428" name="圓柱形 427">
                  <a:extLst>
                    <a:ext uri="{FF2B5EF4-FFF2-40B4-BE49-F238E27FC236}">
                      <a16:creationId xmlns:a16="http://schemas.microsoft.com/office/drawing/2014/main" id="{241311C3-F378-37BF-9F4E-9033C587247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428">
                  <a:extLst>
                    <a:ext uri="{FF2B5EF4-FFF2-40B4-BE49-F238E27FC236}">
                      <a16:creationId xmlns:a16="http://schemas.microsoft.com/office/drawing/2014/main" id="{14D17D25-56F5-7FB2-7330-E9C6823C9D7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5" name="群組 424">
                <a:extLst>
                  <a:ext uri="{FF2B5EF4-FFF2-40B4-BE49-F238E27FC236}">
                    <a16:creationId xmlns:a16="http://schemas.microsoft.com/office/drawing/2014/main" id="{BB0D9AEC-7D41-DCF3-6EAE-33D7CE00301B}"/>
                  </a:ext>
                </a:extLst>
              </p:cNvPr>
              <p:cNvGrpSpPr/>
              <p:nvPr/>
            </p:nvGrpSpPr>
            <p:grpSpPr>
              <a:xfrm>
                <a:off x="3712349" y="5425286"/>
                <a:ext cx="620486" cy="799603"/>
                <a:chOff x="-2057400" y="4082640"/>
                <a:chExt cx="620486" cy="799603"/>
              </a:xfrm>
            </p:grpSpPr>
            <p:sp>
              <p:nvSpPr>
                <p:cNvPr id="426" name="圓柱形 425">
                  <a:extLst>
                    <a:ext uri="{FF2B5EF4-FFF2-40B4-BE49-F238E27FC236}">
                      <a16:creationId xmlns:a16="http://schemas.microsoft.com/office/drawing/2014/main" id="{5D7036A2-BD4B-0DE7-676E-814D330EE54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矩形 426">
                  <a:extLst>
                    <a:ext uri="{FF2B5EF4-FFF2-40B4-BE49-F238E27FC236}">
                      <a16:creationId xmlns:a16="http://schemas.microsoft.com/office/drawing/2014/main" id="{DC3EAA93-4485-459E-CA25-ED9A9F2F1F6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38" name="群組 437">
              <a:extLst>
                <a:ext uri="{FF2B5EF4-FFF2-40B4-BE49-F238E27FC236}">
                  <a16:creationId xmlns:a16="http://schemas.microsoft.com/office/drawing/2014/main" id="{D92AC382-F592-DE04-1F96-B00F3DB07B26}"/>
                </a:ext>
              </a:extLst>
            </p:cNvPr>
            <p:cNvGrpSpPr/>
            <p:nvPr/>
          </p:nvGrpSpPr>
          <p:grpSpPr>
            <a:xfrm>
              <a:off x="10030688" y="5544350"/>
              <a:ext cx="1902441" cy="1616495"/>
              <a:chOff x="2824847" y="5409652"/>
              <a:chExt cx="1902441" cy="1616495"/>
            </a:xfrm>
          </p:grpSpPr>
          <p:grpSp>
            <p:nvGrpSpPr>
              <p:cNvPr id="439" name="群組 438">
                <a:extLst>
                  <a:ext uri="{FF2B5EF4-FFF2-40B4-BE49-F238E27FC236}">
                    <a16:creationId xmlns:a16="http://schemas.microsoft.com/office/drawing/2014/main" id="{6970E015-0881-ECD3-FE86-95BDAC202CF0}"/>
                  </a:ext>
                </a:extLst>
              </p:cNvPr>
              <p:cNvGrpSpPr/>
              <p:nvPr/>
            </p:nvGrpSpPr>
            <p:grpSpPr>
              <a:xfrm>
                <a:off x="2824847" y="5893625"/>
                <a:ext cx="620486" cy="799603"/>
                <a:chOff x="-2057400" y="4082640"/>
                <a:chExt cx="620486" cy="799603"/>
              </a:xfrm>
            </p:grpSpPr>
            <p:sp>
              <p:nvSpPr>
                <p:cNvPr id="455" name="圓柱形 454">
                  <a:extLst>
                    <a:ext uri="{FF2B5EF4-FFF2-40B4-BE49-F238E27FC236}">
                      <a16:creationId xmlns:a16="http://schemas.microsoft.com/office/drawing/2014/main" id="{BDD5143A-7819-F5D8-6B2E-0682CDB0006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矩形 455">
                  <a:extLst>
                    <a:ext uri="{FF2B5EF4-FFF2-40B4-BE49-F238E27FC236}">
                      <a16:creationId xmlns:a16="http://schemas.microsoft.com/office/drawing/2014/main" id="{775DE5F1-869C-3C0F-7E33-B83D67EFF745}"/>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0" name="群組 439">
                <a:extLst>
                  <a:ext uri="{FF2B5EF4-FFF2-40B4-BE49-F238E27FC236}">
                    <a16:creationId xmlns:a16="http://schemas.microsoft.com/office/drawing/2014/main" id="{A8F72263-41FB-5CF3-778D-854516278F63}"/>
                  </a:ext>
                </a:extLst>
              </p:cNvPr>
              <p:cNvGrpSpPr/>
              <p:nvPr/>
            </p:nvGrpSpPr>
            <p:grpSpPr>
              <a:xfrm>
                <a:off x="4106802" y="5877296"/>
                <a:ext cx="620486" cy="799603"/>
                <a:chOff x="-2057400" y="4082640"/>
                <a:chExt cx="620486" cy="799603"/>
              </a:xfrm>
            </p:grpSpPr>
            <p:sp>
              <p:nvSpPr>
                <p:cNvPr id="453" name="圓柱形 452">
                  <a:extLst>
                    <a:ext uri="{FF2B5EF4-FFF2-40B4-BE49-F238E27FC236}">
                      <a16:creationId xmlns:a16="http://schemas.microsoft.com/office/drawing/2014/main" id="{9B258665-048F-2B9E-EA2B-1C10F4DCE3C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矩形 453">
                  <a:extLst>
                    <a:ext uri="{FF2B5EF4-FFF2-40B4-BE49-F238E27FC236}">
                      <a16:creationId xmlns:a16="http://schemas.microsoft.com/office/drawing/2014/main" id="{304376DE-6F00-29D5-19A4-6C3EBCED9073}"/>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1" name="群組 440">
                <a:extLst>
                  <a:ext uri="{FF2B5EF4-FFF2-40B4-BE49-F238E27FC236}">
                    <a16:creationId xmlns:a16="http://schemas.microsoft.com/office/drawing/2014/main" id="{B5204B41-0606-531D-E706-1635A2382511}"/>
                  </a:ext>
                </a:extLst>
              </p:cNvPr>
              <p:cNvGrpSpPr/>
              <p:nvPr/>
            </p:nvGrpSpPr>
            <p:grpSpPr>
              <a:xfrm>
                <a:off x="3090664" y="6199337"/>
                <a:ext cx="620486" cy="799603"/>
                <a:chOff x="-2057400" y="4082640"/>
                <a:chExt cx="620486" cy="799603"/>
              </a:xfrm>
            </p:grpSpPr>
            <p:sp>
              <p:nvSpPr>
                <p:cNvPr id="451" name="圓柱形 450">
                  <a:extLst>
                    <a:ext uri="{FF2B5EF4-FFF2-40B4-BE49-F238E27FC236}">
                      <a16:creationId xmlns:a16="http://schemas.microsoft.com/office/drawing/2014/main" id="{2873BCD4-52EC-17FD-2329-EFA98512037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a:extLst>
                    <a:ext uri="{FF2B5EF4-FFF2-40B4-BE49-F238E27FC236}">
                      <a16:creationId xmlns:a16="http://schemas.microsoft.com/office/drawing/2014/main" id="{A5BECBAD-D1CB-223D-DE13-2E8C0FAAC581}"/>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2" name="群組 441">
                <a:extLst>
                  <a:ext uri="{FF2B5EF4-FFF2-40B4-BE49-F238E27FC236}">
                    <a16:creationId xmlns:a16="http://schemas.microsoft.com/office/drawing/2014/main" id="{9238DE61-6CD3-406E-CC6F-9BDA223C9F8E}"/>
                  </a:ext>
                </a:extLst>
              </p:cNvPr>
              <p:cNvGrpSpPr/>
              <p:nvPr/>
            </p:nvGrpSpPr>
            <p:grpSpPr>
              <a:xfrm>
                <a:off x="3712349" y="6226544"/>
                <a:ext cx="620486" cy="799603"/>
                <a:chOff x="-2057400" y="4082640"/>
                <a:chExt cx="620486" cy="799603"/>
              </a:xfrm>
            </p:grpSpPr>
            <p:sp>
              <p:nvSpPr>
                <p:cNvPr id="449" name="圓柱形 448">
                  <a:extLst>
                    <a:ext uri="{FF2B5EF4-FFF2-40B4-BE49-F238E27FC236}">
                      <a16:creationId xmlns:a16="http://schemas.microsoft.com/office/drawing/2014/main" id="{7355BF99-02F7-3C2E-7B69-C9C7AA067EA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矩形 449">
                  <a:extLst>
                    <a:ext uri="{FF2B5EF4-FFF2-40B4-BE49-F238E27FC236}">
                      <a16:creationId xmlns:a16="http://schemas.microsoft.com/office/drawing/2014/main" id="{5077AC9B-C926-4D2E-AA47-5311EE01DFE3}"/>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3" name="群組 442">
                <a:extLst>
                  <a:ext uri="{FF2B5EF4-FFF2-40B4-BE49-F238E27FC236}">
                    <a16:creationId xmlns:a16="http://schemas.microsoft.com/office/drawing/2014/main" id="{B1E0E958-D711-5FFE-804A-3C3E6AC09B14}"/>
                  </a:ext>
                </a:extLst>
              </p:cNvPr>
              <p:cNvGrpSpPr/>
              <p:nvPr/>
            </p:nvGrpSpPr>
            <p:grpSpPr>
              <a:xfrm>
                <a:off x="3141540" y="5409652"/>
                <a:ext cx="620486" cy="799603"/>
                <a:chOff x="-2057400" y="4082640"/>
                <a:chExt cx="620486" cy="799603"/>
              </a:xfrm>
            </p:grpSpPr>
            <p:sp>
              <p:nvSpPr>
                <p:cNvPr id="447" name="圓柱形 446">
                  <a:extLst>
                    <a:ext uri="{FF2B5EF4-FFF2-40B4-BE49-F238E27FC236}">
                      <a16:creationId xmlns:a16="http://schemas.microsoft.com/office/drawing/2014/main" id="{B562EEAD-A33F-2821-C442-1C50582DFC7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矩形 447">
                  <a:extLst>
                    <a:ext uri="{FF2B5EF4-FFF2-40B4-BE49-F238E27FC236}">
                      <a16:creationId xmlns:a16="http://schemas.microsoft.com/office/drawing/2014/main" id="{BA43C1E5-DF01-D277-7AE3-1AD83BA97C3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4" name="群組 443">
                <a:extLst>
                  <a:ext uri="{FF2B5EF4-FFF2-40B4-BE49-F238E27FC236}">
                    <a16:creationId xmlns:a16="http://schemas.microsoft.com/office/drawing/2014/main" id="{7E0A0ED9-E57D-4021-5075-550EDED49CDC}"/>
                  </a:ext>
                </a:extLst>
              </p:cNvPr>
              <p:cNvGrpSpPr/>
              <p:nvPr/>
            </p:nvGrpSpPr>
            <p:grpSpPr>
              <a:xfrm>
                <a:off x="3712349" y="5425286"/>
                <a:ext cx="620486" cy="799603"/>
                <a:chOff x="-2057400" y="4082640"/>
                <a:chExt cx="620486" cy="799603"/>
              </a:xfrm>
            </p:grpSpPr>
            <p:sp>
              <p:nvSpPr>
                <p:cNvPr id="445" name="圓柱形 444">
                  <a:extLst>
                    <a:ext uri="{FF2B5EF4-FFF2-40B4-BE49-F238E27FC236}">
                      <a16:creationId xmlns:a16="http://schemas.microsoft.com/office/drawing/2014/main" id="{397291B8-26D3-E56A-1062-0B7788D75BA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矩形 445">
                  <a:extLst>
                    <a:ext uri="{FF2B5EF4-FFF2-40B4-BE49-F238E27FC236}">
                      <a16:creationId xmlns:a16="http://schemas.microsoft.com/office/drawing/2014/main" id="{2DF264E1-3720-0B83-EE75-D0D39E5605B7}"/>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57" name="群組 456">
              <a:extLst>
                <a:ext uri="{FF2B5EF4-FFF2-40B4-BE49-F238E27FC236}">
                  <a16:creationId xmlns:a16="http://schemas.microsoft.com/office/drawing/2014/main" id="{15BD6438-EB74-37C5-E571-6601FA587E48}"/>
                </a:ext>
              </a:extLst>
            </p:cNvPr>
            <p:cNvGrpSpPr/>
            <p:nvPr/>
          </p:nvGrpSpPr>
          <p:grpSpPr>
            <a:xfrm>
              <a:off x="13344597" y="5461145"/>
              <a:ext cx="1902441" cy="1616495"/>
              <a:chOff x="2824847" y="5409652"/>
              <a:chExt cx="1902441" cy="1616495"/>
            </a:xfrm>
          </p:grpSpPr>
          <p:grpSp>
            <p:nvGrpSpPr>
              <p:cNvPr id="458" name="群組 457">
                <a:extLst>
                  <a:ext uri="{FF2B5EF4-FFF2-40B4-BE49-F238E27FC236}">
                    <a16:creationId xmlns:a16="http://schemas.microsoft.com/office/drawing/2014/main" id="{F2EC9D8A-8C21-0AC9-45EA-135B28B096CC}"/>
                  </a:ext>
                </a:extLst>
              </p:cNvPr>
              <p:cNvGrpSpPr/>
              <p:nvPr/>
            </p:nvGrpSpPr>
            <p:grpSpPr>
              <a:xfrm>
                <a:off x="2824847" y="5893625"/>
                <a:ext cx="620486" cy="799603"/>
                <a:chOff x="-2057400" y="4082640"/>
                <a:chExt cx="620486" cy="799603"/>
              </a:xfrm>
            </p:grpSpPr>
            <p:sp>
              <p:nvSpPr>
                <p:cNvPr id="474" name="圓柱形 473">
                  <a:extLst>
                    <a:ext uri="{FF2B5EF4-FFF2-40B4-BE49-F238E27FC236}">
                      <a16:creationId xmlns:a16="http://schemas.microsoft.com/office/drawing/2014/main" id="{4BE84716-F1D8-113A-4E47-B458C57E182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矩形 474">
                  <a:extLst>
                    <a:ext uri="{FF2B5EF4-FFF2-40B4-BE49-F238E27FC236}">
                      <a16:creationId xmlns:a16="http://schemas.microsoft.com/office/drawing/2014/main" id="{D1C73CD2-C9FF-5B6B-4A1A-93877F8D65F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59" name="群組 458">
                <a:extLst>
                  <a:ext uri="{FF2B5EF4-FFF2-40B4-BE49-F238E27FC236}">
                    <a16:creationId xmlns:a16="http://schemas.microsoft.com/office/drawing/2014/main" id="{4C1EB935-14C2-BD2B-B834-EA768909F4A7}"/>
                  </a:ext>
                </a:extLst>
              </p:cNvPr>
              <p:cNvGrpSpPr/>
              <p:nvPr/>
            </p:nvGrpSpPr>
            <p:grpSpPr>
              <a:xfrm>
                <a:off x="4106802" y="5877296"/>
                <a:ext cx="620486" cy="799603"/>
                <a:chOff x="-2057400" y="4082640"/>
                <a:chExt cx="620486" cy="799603"/>
              </a:xfrm>
            </p:grpSpPr>
            <p:sp>
              <p:nvSpPr>
                <p:cNvPr id="472" name="圓柱形 471">
                  <a:extLst>
                    <a:ext uri="{FF2B5EF4-FFF2-40B4-BE49-F238E27FC236}">
                      <a16:creationId xmlns:a16="http://schemas.microsoft.com/office/drawing/2014/main" id="{14C98EE2-EF00-5F5C-5D74-EF791CFA164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矩形 472">
                  <a:extLst>
                    <a:ext uri="{FF2B5EF4-FFF2-40B4-BE49-F238E27FC236}">
                      <a16:creationId xmlns:a16="http://schemas.microsoft.com/office/drawing/2014/main" id="{2B33E551-66BB-96B4-DC13-90834C889FE7}"/>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0" name="群組 459">
                <a:extLst>
                  <a:ext uri="{FF2B5EF4-FFF2-40B4-BE49-F238E27FC236}">
                    <a16:creationId xmlns:a16="http://schemas.microsoft.com/office/drawing/2014/main" id="{9B020071-2343-072B-3326-325CACB9219B}"/>
                  </a:ext>
                </a:extLst>
              </p:cNvPr>
              <p:cNvGrpSpPr/>
              <p:nvPr/>
            </p:nvGrpSpPr>
            <p:grpSpPr>
              <a:xfrm>
                <a:off x="3090664" y="6199337"/>
                <a:ext cx="620486" cy="799603"/>
                <a:chOff x="-2057400" y="4082640"/>
                <a:chExt cx="620486" cy="799603"/>
              </a:xfrm>
            </p:grpSpPr>
            <p:sp>
              <p:nvSpPr>
                <p:cNvPr id="470" name="圓柱形 469">
                  <a:extLst>
                    <a:ext uri="{FF2B5EF4-FFF2-40B4-BE49-F238E27FC236}">
                      <a16:creationId xmlns:a16="http://schemas.microsoft.com/office/drawing/2014/main" id="{78C098B3-9710-38AD-C2FD-B441423325E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矩形 470">
                  <a:extLst>
                    <a:ext uri="{FF2B5EF4-FFF2-40B4-BE49-F238E27FC236}">
                      <a16:creationId xmlns:a16="http://schemas.microsoft.com/office/drawing/2014/main" id="{D84787D9-528A-10E0-B354-C358555E76B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1" name="群組 460">
                <a:extLst>
                  <a:ext uri="{FF2B5EF4-FFF2-40B4-BE49-F238E27FC236}">
                    <a16:creationId xmlns:a16="http://schemas.microsoft.com/office/drawing/2014/main" id="{D8F4E6D6-AD96-8869-FAEE-E228D3149E85}"/>
                  </a:ext>
                </a:extLst>
              </p:cNvPr>
              <p:cNvGrpSpPr/>
              <p:nvPr/>
            </p:nvGrpSpPr>
            <p:grpSpPr>
              <a:xfrm>
                <a:off x="3712349" y="6226544"/>
                <a:ext cx="620486" cy="799603"/>
                <a:chOff x="-2057400" y="4082640"/>
                <a:chExt cx="620486" cy="799603"/>
              </a:xfrm>
            </p:grpSpPr>
            <p:sp>
              <p:nvSpPr>
                <p:cNvPr id="468" name="圓柱形 467">
                  <a:extLst>
                    <a:ext uri="{FF2B5EF4-FFF2-40B4-BE49-F238E27FC236}">
                      <a16:creationId xmlns:a16="http://schemas.microsoft.com/office/drawing/2014/main" id="{01EC645D-744C-70A2-1AA7-2AA768AD19E4}"/>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468">
                  <a:extLst>
                    <a:ext uri="{FF2B5EF4-FFF2-40B4-BE49-F238E27FC236}">
                      <a16:creationId xmlns:a16="http://schemas.microsoft.com/office/drawing/2014/main" id="{6ADA37A3-AA82-9B2E-881A-C68F2263734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2" name="群組 461">
                <a:extLst>
                  <a:ext uri="{FF2B5EF4-FFF2-40B4-BE49-F238E27FC236}">
                    <a16:creationId xmlns:a16="http://schemas.microsoft.com/office/drawing/2014/main" id="{493749EB-602E-D3CC-F31D-F82F756BD500}"/>
                  </a:ext>
                </a:extLst>
              </p:cNvPr>
              <p:cNvGrpSpPr/>
              <p:nvPr/>
            </p:nvGrpSpPr>
            <p:grpSpPr>
              <a:xfrm>
                <a:off x="3141540" y="5409652"/>
                <a:ext cx="620486" cy="799603"/>
                <a:chOff x="-2057400" y="4082640"/>
                <a:chExt cx="620486" cy="799603"/>
              </a:xfrm>
            </p:grpSpPr>
            <p:sp>
              <p:nvSpPr>
                <p:cNvPr id="466" name="圓柱形 465">
                  <a:extLst>
                    <a:ext uri="{FF2B5EF4-FFF2-40B4-BE49-F238E27FC236}">
                      <a16:creationId xmlns:a16="http://schemas.microsoft.com/office/drawing/2014/main" id="{820CF7B5-7D01-9AB7-1727-D96A5FF625E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a:extLst>
                    <a:ext uri="{FF2B5EF4-FFF2-40B4-BE49-F238E27FC236}">
                      <a16:creationId xmlns:a16="http://schemas.microsoft.com/office/drawing/2014/main" id="{D24FDA86-F8A5-1479-D53E-0EAC4B32A4B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3" name="群組 462">
                <a:extLst>
                  <a:ext uri="{FF2B5EF4-FFF2-40B4-BE49-F238E27FC236}">
                    <a16:creationId xmlns:a16="http://schemas.microsoft.com/office/drawing/2014/main" id="{C38AA73C-CFFB-8B76-48DF-1B7B1B2BEBC0}"/>
                  </a:ext>
                </a:extLst>
              </p:cNvPr>
              <p:cNvGrpSpPr/>
              <p:nvPr/>
            </p:nvGrpSpPr>
            <p:grpSpPr>
              <a:xfrm>
                <a:off x="3712349" y="5425286"/>
                <a:ext cx="620486" cy="799603"/>
                <a:chOff x="-2057400" y="4082640"/>
                <a:chExt cx="620486" cy="799603"/>
              </a:xfrm>
            </p:grpSpPr>
            <p:sp>
              <p:nvSpPr>
                <p:cNvPr id="464" name="圓柱形 463">
                  <a:extLst>
                    <a:ext uri="{FF2B5EF4-FFF2-40B4-BE49-F238E27FC236}">
                      <a16:creationId xmlns:a16="http://schemas.microsoft.com/office/drawing/2014/main" id="{4C22A21C-3639-8665-221D-2896CBE1874B}"/>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562990DA-3E89-E186-7E1B-5E48CB34C8C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76" name="群組 475">
              <a:extLst>
                <a:ext uri="{FF2B5EF4-FFF2-40B4-BE49-F238E27FC236}">
                  <a16:creationId xmlns:a16="http://schemas.microsoft.com/office/drawing/2014/main" id="{1505C882-054D-D348-AAA9-4026F050CC35}"/>
                </a:ext>
              </a:extLst>
            </p:cNvPr>
            <p:cNvGrpSpPr/>
            <p:nvPr/>
          </p:nvGrpSpPr>
          <p:grpSpPr>
            <a:xfrm>
              <a:off x="7513176" y="6294758"/>
              <a:ext cx="620486" cy="799603"/>
              <a:chOff x="-2057400" y="4082640"/>
              <a:chExt cx="620486" cy="799603"/>
            </a:xfrm>
          </p:grpSpPr>
          <p:sp>
            <p:nvSpPr>
              <p:cNvPr id="477" name="圓柱形 476">
                <a:extLst>
                  <a:ext uri="{FF2B5EF4-FFF2-40B4-BE49-F238E27FC236}">
                    <a16:creationId xmlns:a16="http://schemas.microsoft.com/office/drawing/2014/main" id="{2EEEFE62-140B-4CB3-6BC0-E9D33F4697E1}"/>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矩形 477">
                <a:extLst>
                  <a:ext uri="{FF2B5EF4-FFF2-40B4-BE49-F238E27FC236}">
                    <a16:creationId xmlns:a16="http://schemas.microsoft.com/office/drawing/2014/main" id="{C5FC0A88-DC63-5653-20CA-E79A659AE590}"/>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79" name="群組 478">
              <a:extLst>
                <a:ext uri="{FF2B5EF4-FFF2-40B4-BE49-F238E27FC236}">
                  <a16:creationId xmlns:a16="http://schemas.microsoft.com/office/drawing/2014/main" id="{6ECA4C72-3607-5F5C-B699-02D85B166C49}"/>
                </a:ext>
              </a:extLst>
            </p:cNvPr>
            <p:cNvGrpSpPr/>
            <p:nvPr/>
          </p:nvGrpSpPr>
          <p:grpSpPr>
            <a:xfrm>
              <a:off x="5649398" y="6294213"/>
              <a:ext cx="620486" cy="799603"/>
              <a:chOff x="-2057400" y="4082640"/>
              <a:chExt cx="620486" cy="799603"/>
            </a:xfrm>
          </p:grpSpPr>
          <p:sp>
            <p:nvSpPr>
              <p:cNvPr id="480" name="圓柱形 479">
                <a:extLst>
                  <a:ext uri="{FF2B5EF4-FFF2-40B4-BE49-F238E27FC236}">
                    <a16:creationId xmlns:a16="http://schemas.microsoft.com/office/drawing/2014/main" id="{7ACB7DA0-3D71-C7B4-1E6E-57A4B42B177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矩形 480">
                <a:extLst>
                  <a:ext uri="{FF2B5EF4-FFF2-40B4-BE49-F238E27FC236}">
                    <a16:creationId xmlns:a16="http://schemas.microsoft.com/office/drawing/2014/main" id="{D1981C1D-4736-608B-C540-63312244DDA0}"/>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82" name="群組 481">
              <a:extLst>
                <a:ext uri="{FF2B5EF4-FFF2-40B4-BE49-F238E27FC236}">
                  <a16:creationId xmlns:a16="http://schemas.microsoft.com/office/drawing/2014/main" id="{D4928C8B-D102-B620-5EFB-0F62BE5D9732}"/>
                </a:ext>
              </a:extLst>
            </p:cNvPr>
            <p:cNvGrpSpPr/>
            <p:nvPr/>
          </p:nvGrpSpPr>
          <p:grpSpPr>
            <a:xfrm>
              <a:off x="10641591" y="4868951"/>
              <a:ext cx="620486" cy="799603"/>
              <a:chOff x="-2057400" y="4082640"/>
              <a:chExt cx="620486" cy="799603"/>
            </a:xfrm>
          </p:grpSpPr>
          <p:sp>
            <p:nvSpPr>
              <p:cNvPr id="483" name="圓柱形 482">
                <a:extLst>
                  <a:ext uri="{FF2B5EF4-FFF2-40B4-BE49-F238E27FC236}">
                    <a16:creationId xmlns:a16="http://schemas.microsoft.com/office/drawing/2014/main" id="{DD896912-7938-4152-D3AF-B6FC897798F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4" name="矩形 483">
                <a:extLst>
                  <a:ext uri="{FF2B5EF4-FFF2-40B4-BE49-F238E27FC236}">
                    <a16:creationId xmlns:a16="http://schemas.microsoft.com/office/drawing/2014/main" id="{E636416F-51B2-B2EC-94CE-4E28570A228A}"/>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93" name="群組 492">
            <a:extLst>
              <a:ext uri="{FF2B5EF4-FFF2-40B4-BE49-F238E27FC236}">
                <a16:creationId xmlns:a16="http://schemas.microsoft.com/office/drawing/2014/main" id="{41A8829C-1F30-4028-C1A3-B56222217D3C}"/>
              </a:ext>
            </a:extLst>
          </p:cNvPr>
          <p:cNvGrpSpPr/>
          <p:nvPr/>
        </p:nvGrpSpPr>
        <p:grpSpPr>
          <a:xfrm>
            <a:off x="7246812" y="2187686"/>
            <a:ext cx="4877716" cy="3351467"/>
            <a:chOff x="1955085" y="2071673"/>
            <a:chExt cx="4877716" cy="3351467"/>
          </a:xfrm>
        </p:grpSpPr>
        <p:sp>
          <p:nvSpPr>
            <p:cNvPr id="486" name="Google Shape;1201;p25">
              <a:extLst>
                <a:ext uri="{FF2B5EF4-FFF2-40B4-BE49-F238E27FC236}">
                  <a16:creationId xmlns:a16="http://schemas.microsoft.com/office/drawing/2014/main" id="{180351FA-7478-CB7F-83B9-C836A8ED26BE}"/>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7" name="Google Shape;1201;p25">
              <a:extLst>
                <a:ext uri="{FF2B5EF4-FFF2-40B4-BE49-F238E27FC236}">
                  <a16:creationId xmlns:a16="http://schemas.microsoft.com/office/drawing/2014/main" id="{9A9786A7-D680-5A16-979E-CD0394365981}"/>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8" name="弧形 487">
              <a:extLst>
                <a:ext uri="{FF2B5EF4-FFF2-40B4-BE49-F238E27FC236}">
                  <a16:creationId xmlns:a16="http://schemas.microsoft.com/office/drawing/2014/main" id="{0C9D6BAC-02D5-A12F-7714-2F55CBC3D2E7}"/>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9" name="Google Shape;1201;p25">
              <a:extLst>
                <a:ext uri="{FF2B5EF4-FFF2-40B4-BE49-F238E27FC236}">
                  <a16:creationId xmlns:a16="http://schemas.microsoft.com/office/drawing/2014/main" id="{A7FBBB84-B1C2-C39D-1E5F-81CB4BCEE00D}"/>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0" name="Google Shape;1201;p25">
              <a:extLst>
                <a:ext uri="{FF2B5EF4-FFF2-40B4-BE49-F238E27FC236}">
                  <a16:creationId xmlns:a16="http://schemas.microsoft.com/office/drawing/2014/main" id="{8A463728-1A04-5257-FF89-B101D334DB82}"/>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1" name="Google Shape;1201;p25">
              <a:extLst>
                <a:ext uri="{FF2B5EF4-FFF2-40B4-BE49-F238E27FC236}">
                  <a16:creationId xmlns:a16="http://schemas.microsoft.com/office/drawing/2014/main" id="{2B8CD254-ADCA-D3AE-24A3-2BCE7E7D5F94}"/>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2" name="Google Shape;1201;p25">
              <a:extLst>
                <a:ext uri="{FF2B5EF4-FFF2-40B4-BE49-F238E27FC236}">
                  <a16:creationId xmlns:a16="http://schemas.microsoft.com/office/drawing/2014/main" id="{56147B12-99E5-3694-50EC-04BF55A2E5C5}"/>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494" name="群組 493">
            <a:extLst>
              <a:ext uri="{FF2B5EF4-FFF2-40B4-BE49-F238E27FC236}">
                <a16:creationId xmlns:a16="http://schemas.microsoft.com/office/drawing/2014/main" id="{CD7471A3-5F57-8CAF-CA49-516CAAF8AE1B}"/>
              </a:ext>
            </a:extLst>
          </p:cNvPr>
          <p:cNvGrpSpPr/>
          <p:nvPr/>
        </p:nvGrpSpPr>
        <p:grpSpPr>
          <a:xfrm>
            <a:off x="2107485" y="2224073"/>
            <a:ext cx="4877716" cy="3351467"/>
            <a:chOff x="1955085" y="2071673"/>
            <a:chExt cx="4877716" cy="3351467"/>
          </a:xfrm>
        </p:grpSpPr>
        <p:sp>
          <p:nvSpPr>
            <p:cNvPr id="495" name="Google Shape;1201;p25">
              <a:extLst>
                <a:ext uri="{FF2B5EF4-FFF2-40B4-BE49-F238E27FC236}">
                  <a16:creationId xmlns:a16="http://schemas.microsoft.com/office/drawing/2014/main" id="{1792524B-5C58-459A-BB69-E70FC9C3252E}"/>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6" name="Google Shape;1201;p25">
              <a:extLst>
                <a:ext uri="{FF2B5EF4-FFF2-40B4-BE49-F238E27FC236}">
                  <a16:creationId xmlns:a16="http://schemas.microsoft.com/office/drawing/2014/main" id="{1727EC99-F519-FB04-76C0-107F8AB085A2}"/>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7" name="弧形 496">
              <a:extLst>
                <a:ext uri="{FF2B5EF4-FFF2-40B4-BE49-F238E27FC236}">
                  <a16:creationId xmlns:a16="http://schemas.microsoft.com/office/drawing/2014/main" id="{47495FF8-8285-3B0B-EAB2-2EF789E0E2BC}"/>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98" name="Google Shape;1201;p25">
              <a:extLst>
                <a:ext uri="{FF2B5EF4-FFF2-40B4-BE49-F238E27FC236}">
                  <a16:creationId xmlns:a16="http://schemas.microsoft.com/office/drawing/2014/main" id="{D6940113-BC67-A951-7CAC-5422A55D5450}"/>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9" name="Google Shape;1201;p25">
              <a:extLst>
                <a:ext uri="{FF2B5EF4-FFF2-40B4-BE49-F238E27FC236}">
                  <a16:creationId xmlns:a16="http://schemas.microsoft.com/office/drawing/2014/main" id="{BD9AC236-557A-E4E7-81CA-CFE2CBCFD90B}"/>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0" name="Google Shape;1201;p25">
              <a:extLst>
                <a:ext uri="{FF2B5EF4-FFF2-40B4-BE49-F238E27FC236}">
                  <a16:creationId xmlns:a16="http://schemas.microsoft.com/office/drawing/2014/main" id="{412BAEFB-BBD4-DC2F-29B6-15C009FF487B}"/>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1" name="Google Shape;1201;p25">
              <a:extLst>
                <a:ext uri="{FF2B5EF4-FFF2-40B4-BE49-F238E27FC236}">
                  <a16:creationId xmlns:a16="http://schemas.microsoft.com/office/drawing/2014/main" id="{E3908EDE-B3E7-4EDA-70F9-7D7CA7B1CDB9}"/>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02" name="群組 501">
            <a:extLst>
              <a:ext uri="{FF2B5EF4-FFF2-40B4-BE49-F238E27FC236}">
                <a16:creationId xmlns:a16="http://schemas.microsoft.com/office/drawing/2014/main" id="{6C84196B-E1CD-FDBA-FC29-68686FF6C0DE}"/>
              </a:ext>
            </a:extLst>
          </p:cNvPr>
          <p:cNvGrpSpPr/>
          <p:nvPr/>
        </p:nvGrpSpPr>
        <p:grpSpPr>
          <a:xfrm>
            <a:off x="4738801" y="4210122"/>
            <a:ext cx="4877716" cy="3351467"/>
            <a:chOff x="1955085" y="2071673"/>
            <a:chExt cx="4877716" cy="3351467"/>
          </a:xfrm>
        </p:grpSpPr>
        <p:sp>
          <p:nvSpPr>
            <p:cNvPr id="503" name="Google Shape;1201;p25">
              <a:extLst>
                <a:ext uri="{FF2B5EF4-FFF2-40B4-BE49-F238E27FC236}">
                  <a16:creationId xmlns:a16="http://schemas.microsoft.com/office/drawing/2014/main" id="{B76E2EA3-482F-F260-3B41-070ADC5BFCC1}"/>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4" name="Google Shape;1201;p25">
              <a:extLst>
                <a:ext uri="{FF2B5EF4-FFF2-40B4-BE49-F238E27FC236}">
                  <a16:creationId xmlns:a16="http://schemas.microsoft.com/office/drawing/2014/main" id="{ACFAB86E-8DA8-3D00-98E1-B4990196A903}"/>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5" name="弧形 504">
              <a:extLst>
                <a:ext uri="{FF2B5EF4-FFF2-40B4-BE49-F238E27FC236}">
                  <a16:creationId xmlns:a16="http://schemas.microsoft.com/office/drawing/2014/main" id="{E1198069-FA11-D521-7E3C-BE4CA2B6D4B4}"/>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06" name="Google Shape;1201;p25">
              <a:extLst>
                <a:ext uri="{FF2B5EF4-FFF2-40B4-BE49-F238E27FC236}">
                  <a16:creationId xmlns:a16="http://schemas.microsoft.com/office/drawing/2014/main" id="{3A409FEC-8FB0-0677-A7AE-2E78EE39A887}"/>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7" name="Google Shape;1201;p25">
              <a:extLst>
                <a:ext uri="{FF2B5EF4-FFF2-40B4-BE49-F238E27FC236}">
                  <a16:creationId xmlns:a16="http://schemas.microsoft.com/office/drawing/2014/main" id="{6B0D37BA-5C49-634A-D7D1-4BD4B7FCDFED}"/>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8" name="Google Shape;1201;p25">
              <a:extLst>
                <a:ext uri="{FF2B5EF4-FFF2-40B4-BE49-F238E27FC236}">
                  <a16:creationId xmlns:a16="http://schemas.microsoft.com/office/drawing/2014/main" id="{0A5EECAD-8D5F-00D6-862E-85ED44ED23E7}"/>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9" name="Google Shape;1201;p25">
              <a:extLst>
                <a:ext uri="{FF2B5EF4-FFF2-40B4-BE49-F238E27FC236}">
                  <a16:creationId xmlns:a16="http://schemas.microsoft.com/office/drawing/2014/main" id="{BECBC1E6-8537-9A2D-A300-C41915FC2740}"/>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10" name="群組 509">
            <a:extLst>
              <a:ext uri="{FF2B5EF4-FFF2-40B4-BE49-F238E27FC236}">
                <a16:creationId xmlns:a16="http://schemas.microsoft.com/office/drawing/2014/main" id="{1E69BC46-7439-5BBE-CC2F-57936F380CF6}"/>
              </a:ext>
            </a:extLst>
          </p:cNvPr>
          <p:cNvGrpSpPr/>
          <p:nvPr/>
        </p:nvGrpSpPr>
        <p:grpSpPr>
          <a:xfrm>
            <a:off x="10642069" y="4210122"/>
            <a:ext cx="4877716" cy="3351467"/>
            <a:chOff x="1955085" y="2071673"/>
            <a:chExt cx="4877716" cy="3351467"/>
          </a:xfrm>
        </p:grpSpPr>
        <p:sp>
          <p:nvSpPr>
            <p:cNvPr id="511" name="Google Shape;1201;p25">
              <a:extLst>
                <a:ext uri="{FF2B5EF4-FFF2-40B4-BE49-F238E27FC236}">
                  <a16:creationId xmlns:a16="http://schemas.microsoft.com/office/drawing/2014/main" id="{EA88B604-A144-BA73-BFBA-2B71E5768688}"/>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2" name="Google Shape;1201;p25">
              <a:extLst>
                <a:ext uri="{FF2B5EF4-FFF2-40B4-BE49-F238E27FC236}">
                  <a16:creationId xmlns:a16="http://schemas.microsoft.com/office/drawing/2014/main" id="{8FC2131D-66EF-25AC-6FAD-0E40368F1030}"/>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3" name="弧形 512">
              <a:extLst>
                <a:ext uri="{FF2B5EF4-FFF2-40B4-BE49-F238E27FC236}">
                  <a16:creationId xmlns:a16="http://schemas.microsoft.com/office/drawing/2014/main" id="{1A5D3A37-897E-FDFA-754C-9D6F514E03F1}"/>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4" name="Google Shape;1201;p25">
              <a:extLst>
                <a:ext uri="{FF2B5EF4-FFF2-40B4-BE49-F238E27FC236}">
                  <a16:creationId xmlns:a16="http://schemas.microsoft.com/office/drawing/2014/main" id="{9DAD2612-3321-B685-33A6-6932E6478261}"/>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5" name="Google Shape;1201;p25">
              <a:extLst>
                <a:ext uri="{FF2B5EF4-FFF2-40B4-BE49-F238E27FC236}">
                  <a16:creationId xmlns:a16="http://schemas.microsoft.com/office/drawing/2014/main" id="{A84D0B98-8A3B-7DB2-B592-BC37B7F720A7}"/>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6" name="Google Shape;1201;p25">
              <a:extLst>
                <a:ext uri="{FF2B5EF4-FFF2-40B4-BE49-F238E27FC236}">
                  <a16:creationId xmlns:a16="http://schemas.microsoft.com/office/drawing/2014/main" id="{466E940B-FCB9-BAE3-3389-537EA6C5E769}"/>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7" name="Google Shape;1201;p25">
              <a:extLst>
                <a:ext uri="{FF2B5EF4-FFF2-40B4-BE49-F238E27FC236}">
                  <a16:creationId xmlns:a16="http://schemas.microsoft.com/office/drawing/2014/main" id="{D9F218BE-953B-C090-E782-E6383F8F7F66}"/>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 name="矩形: 圓角 7">
            <a:extLst>
              <a:ext uri="{FF2B5EF4-FFF2-40B4-BE49-F238E27FC236}">
                <a16:creationId xmlns:a16="http://schemas.microsoft.com/office/drawing/2014/main" id="{F25CFCEE-4C35-BB06-71A5-16AB505A2DED}"/>
              </a:ext>
            </a:extLst>
          </p:cNvPr>
          <p:cNvSpPr/>
          <p:nvPr/>
        </p:nvSpPr>
        <p:spPr>
          <a:xfrm>
            <a:off x="2955247" y="8028109"/>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9" name="矩形: 圓角 8">
            <a:extLst>
              <a:ext uri="{FF2B5EF4-FFF2-40B4-BE49-F238E27FC236}">
                <a16:creationId xmlns:a16="http://schemas.microsoft.com/office/drawing/2014/main" id="{3421D780-7AFE-6CBC-BD9E-3903C8A80901}"/>
              </a:ext>
            </a:extLst>
          </p:cNvPr>
          <p:cNvSpPr/>
          <p:nvPr/>
        </p:nvSpPr>
        <p:spPr>
          <a:xfrm>
            <a:off x="6257059" y="8045785"/>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0" name="矩形: 圓角 9">
            <a:extLst>
              <a:ext uri="{FF2B5EF4-FFF2-40B4-BE49-F238E27FC236}">
                <a16:creationId xmlns:a16="http://schemas.microsoft.com/office/drawing/2014/main" id="{5CD5F1B4-5C05-21BE-8A27-4CC5290D6EA4}"/>
              </a:ext>
            </a:extLst>
          </p:cNvPr>
          <p:cNvSpPr/>
          <p:nvPr/>
        </p:nvSpPr>
        <p:spPr>
          <a:xfrm>
            <a:off x="10314976" y="8024265"/>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1" name="矩形: 圓角 10">
            <a:extLst>
              <a:ext uri="{FF2B5EF4-FFF2-40B4-BE49-F238E27FC236}">
                <a16:creationId xmlns:a16="http://schemas.microsoft.com/office/drawing/2014/main" id="{622CEA56-3015-5700-2EBD-953053DF6249}"/>
              </a:ext>
            </a:extLst>
          </p:cNvPr>
          <p:cNvSpPr/>
          <p:nvPr/>
        </p:nvSpPr>
        <p:spPr>
          <a:xfrm>
            <a:off x="13635056" y="80242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18" name="矩形: 圓角 517">
            <a:extLst>
              <a:ext uri="{FF2B5EF4-FFF2-40B4-BE49-F238E27FC236}">
                <a16:creationId xmlns:a16="http://schemas.microsoft.com/office/drawing/2014/main" id="{A3A04A5E-1C4F-371C-36DB-ED5164B1C1D0}"/>
              </a:ext>
            </a:extLst>
          </p:cNvPr>
          <p:cNvSpPr/>
          <p:nvPr/>
        </p:nvSpPr>
        <p:spPr>
          <a:xfrm>
            <a:off x="3429000" y="3792076"/>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520" name="矩形: 圓角 519">
            <a:extLst>
              <a:ext uri="{FF2B5EF4-FFF2-40B4-BE49-F238E27FC236}">
                <a16:creationId xmlns:a16="http://schemas.microsoft.com/office/drawing/2014/main" id="{F4EEC89B-3B78-9987-2471-97E465D19B84}"/>
              </a:ext>
            </a:extLst>
          </p:cNvPr>
          <p:cNvSpPr/>
          <p:nvPr/>
        </p:nvSpPr>
        <p:spPr>
          <a:xfrm>
            <a:off x="6000199" y="5748868"/>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522" name="矩形: 圓角 521">
            <a:extLst>
              <a:ext uri="{FF2B5EF4-FFF2-40B4-BE49-F238E27FC236}">
                <a16:creationId xmlns:a16="http://schemas.microsoft.com/office/drawing/2014/main" id="{17AE2CAD-A3DC-BEA5-F71C-1302E9D7D464}"/>
              </a:ext>
            </a:extLst>
          </p:cNvPr>
          <p:cNvSpPr/>
          <p:nvPr/>
        </p:nvSpPr>
        <p:spPr>
          <a:xfrm>
            <a:off x="8673337" y="3737412"/>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523" name="矩形: 圓角 522">
            <a:extLst>
              <a:ext uri="{FF2B5EF4-FFF2-40B4-BE49-F238E27FC236}">
                <a16:creationId xmlns:a16="http://schemas.microsoft.com/office/drawing/2014/main" id="{E45A5D35-053D-AD60-9A97-15DA6961CBFD}"/>
              </a:ext>
            </a:extLst>
          </p:cNvPr>
          <p:cNvSpPr/>
          <p:nvPr/>
        </p:nvSpPr>
        <p:spPr>
          <a:xfrm>
            <a:off x="12079063" y="57905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24" name="Google Shape;1201;p25">
            <a:extLst>
              <a:ext uri="{FF2B5EF4-FFF2-40B4-BE49-F238E27FC236}">
                <a16:creationId xmlns:a16="http://schemas.microsoft.com/office/drawing/2014/main" id="{570DCD9A-A237-5D5F-0D82-48BCDA567C96}"/>
              </a:ext>
            </a:extLst>
          </p:cNvPr>
          <p:cNvSpPr/>
          <p:nvPr/>
        </p:nvSpPr>
        <p:spPr>
          <a:xfrm flipH="1">
            <a:off x="2142472" y="640587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5" name="Google Shape;1201;p25">
            <a:extLst>
              <a:ext uri="{FF2B5EF4-FFF2-40B4-BE49-F238E27FC236}">
                <a16:creationId xmlns:a16="http://schemas.microsoft.com/office/drawing/2014/main" id="{59F208C4-BDB4-D58C-1ED0-0675D7F547DD}"/>
              </a:ext>
            </a:extLst>
          </p:cNvPr>
          <p:cNvSpPr/>
          <p:nvPr/>
        </p:nvSpPr>
        <p:spPr>
          <a:xfrm flipH="1">
            <a:off x="5609002" y="6607436"/>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6" name="Google Shape;1201;p25">
            <a:extLst>
              <a:ext uri="{FF2B5EF4-FFF2-40B4-BE49-F238E27FC236}">
                <a16:creationId xmlns:a16="http://schemas.microsoft.com/office/drawing/2014/main" id="{D9C4A810-255E-F728-DB7B-859B88E4FCB4}"/>
              </a:ext>
            </a:extLst>
          </p:cNvPr>
          <p:cNvSpPr/>
          <p:nvPr/>
        </p:nvSpPr>
        <p:spPr>
          <a:xfrm flipH="1">
            <a:off x="9740253" y="6514733"/>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7" name="Google Shape;1201;p25">
            <a:extLst>
              <a:ext uri="{FF2B5EF4-FFF2-40B4-BE49-F238E27FC236}">
                <a16:creationId xmlns:a16="http://schemas.microsoft.com/office/drawing/2014/main" id="{9C294130-F64B-A492-93B5-FAC27E80C8F1}"/>
              </a:ext>
            </a:extLst>
          </p:cNvPr>
          <p:cNvSpPr/>
          <p:nvPr/>
        </p:nvSpPr>
        <p:spPr>
          <a:xfrm flipH="1">
            <a:off x="13147569" y="653273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 name="文字方塊 1">
            <a:extLst>
              <a:ext uri="{FF2B5EF4-FFF2-40B4-BE49-F238E27FC236}">
                <a16:creationId xmlns:a16="http://schemas.microsoft.com/office/drawing/2014/main" id="{9746A47E-F857-FC5E-78EE-A4F4B4338C75}"/>
              </a:ext>
            </a:extLst>
          </p:cNvPr>
          <p:cNvSpPr txBox="1"/>
          <p:nvPr/>
        </p:nvSpPr>
        <p:spPr>
          <a:xfrm>
            <a:off x="-2367643" y="2451998"/>
            <a:ext cx="1587294" cy="769441"/>
          </a:xfrm>
          <a:prstGeom prst="rect">
            <a:avLst/>
          </a:prstGeom>
          <a:noFill/>
        </p:spPr>
        <p:txBody>
          <a:bodyPr wrap="none" rtlCol="0">
            <a:spAutoFit/>
          </a:bodyPr>
          <a:lstStyle/>
          <a:p>
            <a:pPr algn="l"/>
            <a:r>
              <a:rPr lang="zh-TW" altLang="en-US" sz="4400" dirty="0">
                <a:latin typeface="+mj-ea"/>
                <a:ea typeface="+mj-ea"/>
              </a:rPr>
              <a:t>誰數</a:t>
            </a:r>
            <a:r>
              <a:rPr lang="en-US" altLang="zh-TW" sz="4400" dirty="0">
                <a:latin typeface="+mj-ea"/>
                <a:ea typeface="+mj-ea"/>
              </a:rPr>
              <a:t>?</a:t>
            </a:r>
            <a:endParaRPr lang="zh-TW" altLang="en-US" sz="4400" dirty="0">
              <a:latin typeface="+mj-ea"/>
              <a:ea typeface="+mj-ea"/>
            </a:endParaRPr>
          </a:p>
        </p:txBody>
      </p:sp>
    </p:spTree>
    <p:extLst>
      <p:ext uri="{BB962C8B-B14F-4D97-AF65-F5344CB8AC3E}">
        <p14:creationId xmlns:p14="http://schemas.microsoft.com/office/powerpoint/2010/main" val="4056485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1DA7C95C-5802-6715-4F0D-3031560A223C}"/>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FB596A73-C3F7-FCAA-40C6-7BF957848C87}"/>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714015B-7E67-B3F3-A437-BAB5D5B7E8E5}"/>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5B440975-9CE6-EF8F-FF03-9E3DED1ED64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86679BD7-3803-9420-0163-14C9BD4CB830}"/>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2D520FEE-68A5-2465-F40A-D6FB9CDC8EF3}"/>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49F384BF-A930-6522-8292-B099B6CE9D84}"/>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231C5EF5-FE27-2FE9-95BA-6B64CE43849B}"/>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156BE823-4758-391E-F4D7-ACB77B862555}"/>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DB1F28D9-FC80-D141-EC17-5E2D3801FF2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A9971DE4-0ADE-B230-617A-4BA905711591}"/>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0857C0FC-EFC0-3F4D-4C62-871CCE1A17D0}"/>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D04403CD-82FD-96D3-8B5B-3073B38B4F96}"/>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56EAE6DD-A5B4-E49A-E36D-9113405F9956}"/>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C9A183BC-6D49-E103-A69B-9BC03774AFD3}"/>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96A5663F-4D24-832C-C275-BC5C000EDE6C}"/>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65A49B07-0C8A-9DE7-0AE3-9682F6AC43B8}"/>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7D9DB10D-6899-E988-F0FA-8E44C904D7EF}"/>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F53DCC0F-2B23-FFF4-C027-B4665FC5B2B5}"/>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4CE6203A-7796-D182-1C86-50B9D9473C74}"/>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67C89275-821D-3D34-34E5-BE705EFA6132}"/>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D171E141-CF4F-306D-45C1-232EF57C27FA}"/>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325B78E6-D8CC-76EB-9BAC-846FFD995AB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示意圖</a:t>
            </a:r>
            <a:r>
              <a:rPr lang="en-US" altLang="zh-TW" sz="6000" dirty="0">
                <a:solidFill>
                  <a:srgbClr val="FFFFFF"/>
                </a:solidFill>
                <a:latin typeface="+mj-ea"/>
                <a:ea typeface="+mj-ea"/>
                <a:sym typeface="Press Start 2P"/>
              </a:rPr>
              <a:t>-2</a:t>
            </a:r>
            <a:endParaRPr sz="3200" dirty="0">
              <a:latin typeface="+mj-ea"/>
              <a:ea typeface="+mj-ea"/>
            </a:endParaRPr>
          </a:p>
        </p:txBody>
      </p:sp>
      <p:sp>
        <p:nvSpPr>
          <p:cNvPr id="414" name="Google Shape;414;p11">
            <a:extLst>
              <a:ext uri="{FF2B5EF4-FFF2-40B4-BE49-F238E27FC236}">
                <a16:creationId xmlns:a16="http://schemas.microsoft.com/office/drawing/2014/main" id="{542D0BF8-6E85-3913-58AC-10C0CC2539DE}"/>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01782D60-1041-55E6-A330-32066228CEBA}"/>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607C844D-B588-4F8E-7717-4C4A8595AEC6}"/>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BBA20F95-9E89-12CD-D6BF-5579BDF84DF7}"/>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6F70B207-2EA4-8A93-DD13-1BADBD8DF786}"/>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257ED837-3F5D-E7BA-8DE7-0B956A9BCB90}"/>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0EC95B19-DAD6-9BCC-BFE5-AE0B1AB67A87}"/>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6" name="圓柱形 5">
            <a:extLst>
              <a:ext uri="{FF2B5EF4-FFF2-40B4-BE49-F238E27FC236}">
                <a16:creationId xmlns:a16="http://schemas.microsoft.com/office/drawing/2014/main" id="{B69CEE5B-D3B9-1DAB-9005-C5746F993C7B}"/>
              </a:ext>
            </a:extLst>
          </p:cNvPr>
          <p:cNvSpPr/>
          <p:nvPr/>
        </p:nvSpPr>
        <p:spPr>
          <a:xfrm>
            <a:off x="15559497" y="7708510"/>
            <a:ext cx="195948" cy="15307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柱形 6">
            <a:extLst>
              <a:ext uri="{FF2B5EF4-FFF2-40B4-BE49-F238E27FC236}">
                <a16:creationId xmlns:a16="http://schemas.microsoft.com/office/drawing/2014/main" id="{5939DA33-4C93-F616-7A62-043C58F3D555}"/>
              </a:ext>
            </a:extLst>
          </p:cNvPr>
          <p:cNvSpPr/>
          <p:nvPr/>
        </p:nvSpPr>
        <p:spPr>
          <a:xfrm>
            <a:off x="16395246" y="7254294"/>
            <a:ext cx="194061" cy="108960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柱形 4">
            <a:extLst>
              <a:ext uri="{FF2B5EF4-FFF2-40B4-BE49-F238E27FC236}">
                <a16:creationId xmlns:a16="http://schemas.microsoft.com/office/drawing/2014/main" id="{6CBBA9DA-CE42-EDA0-F6AD-C1C12015B11B}"/>
              </a:ext>
            </a:extLst>
          </p:cNvPr>
          <p:cNvSpPr/>
          <p:nvPr/>
        </p:nvSpPr>
        <p:spPr>
          <a:xfrm>
            <a:off x="1975757" y="8098971"/>
            <a:ext cx="195948" cy="121531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立方體 2">
            <a:extLst>
              <a:ext uri="{FF2B5EF4-FFF2-40B4-BE49-F238E27FC236}">
                <a16:creationId xmlns:a16="http://schemas.microsoft.com/office/drawing/2014/main" id="{330D96B2-42FE-2C17-1BC4-ED103E553353}"/>
              </a:ext>
            </a:extLst>
          </p:cNvPr>
          <p:cNvSpPr/>
          <p:nvPr/>
        </p:nvSpPr>
        <p:spPr>
          <a:xfrm>
            <a:off x="1558560" y="7218719"/>
            <a:ext cx="15350792" cy="1443643"/>
          </a:xfrm>
          <a:prstGeom prst="cube">
            <a:avLst>
              <a:gd name="adj" fmla="val 9036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3" name="群組 412">
            <a:extLst>
              <a:ext uri="{FF2B5EF4-FFF2-40B4-BE49-F238E27FC236}">
                <a16:creationId xmlns:a16="http://schemas.microsoft.com/office/drawing/2014/main" id="{8B25869D-8FBD-3137-EB37-2A4FEA19CA71}"/>
              </a:ext>
            </a:extLst>
          </p:cNvPr>
          <p:cNvGrpSpPr/>
          <p:nvPr/>
        </p:nvGrpSpPr>
        <p:grpSpPr>
          <a:xfrm>
            <a:off x="6024960" y="6809860"/>
            <a:ext cx="620486" cy="799603"/>
            <a:chOff x="-2057400" y="4082640"/>
            <a:chExt cx="620486" cy="799603"/>
          </a:xfrm>
        </p:grpSpPr>
        <p:sp>
          <p:nvSpPr>
            <p:cNvPr id="436" name="圓柱形 435">
              <a:extLst>
                <a:ext uri="{FF2B5EF4-FFF2-40B4-BE49-F238E27FC236}">
                  <a16:creationId xmlns:a16="http://schemas.microsoft.com/office/drawing/2014/main" id="{5D15E2EE-7418-ED1B-B48C-4663C2AF8D71}"/>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D121A293-769D-026D-0420-669A1335A454}"/>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39" name="群組 438">
            <a:extLst>
              <a:ext uri="{FF2B5EF4-FFF2-40B4-BE49-F238E27FC236}">
                <a16:creationId xmlns:a16="http://schemas.microsoft.com/office/drawing/2014/main" id="{5E0F8E9D-B648-DA27-6516-8C59C39680F2}"/>
              </a:ext>
            </a:extLst>
          </p:cNvPr>
          <p:cNvGrpSpPr/>
          <p:nvPr/>
        </p:nvGrpSpPr>
        <p:grpSpPr>
          <a:xfrm>
            <a:off x="10023639" y="6874502"/>
            <a:ext cx="620486" cy="799603"/>
            <a:chOff x="-2057400" y="4082640"/>
            <a:chExt cx="620486" cy="799603"/>
          </a:xfrm>
        </p:grpSpPr>
        <p:sp>
          <p:nvSpPr>
            <p:cNvPr id="455" name="圓柱形 454">
              <a:extLst>
                <a:ext uri="{FF2B5EF4-FFF2-40B4-BE49-F238E27FC236}">
                  <a16:creationId xmlns:a16="http://schemas.microsoft.com/office/drawing/2014/main" id="{2917C97A-FC78-D39C-7AA4-DEF1F9C04B8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矩形 455">
              <a:extLst>
                <a:ext uri="{FF2B5EF4-FFF2-40B4-BE49-F238E27FC236}">
                  <a16:creationId xmlns:a16="http://schemas.microsoft.com/office/drawing/2014/main" id="{6FB1040D-9706-B3B5-FE73-7D3BCC436860}"/>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1" name="群組 440">
            <a:extLst>
              <a:ext uri="{FF2B5EF4-FFF2-40B4-BE49-F238E27FC236}">
                <a16:creationId xmlns:a16="http://schemas.microsoft.com/office/drawing/2014/main" id="{F7A5F5EC-3907-26D4-1B64-C120372C9593}"/>
              </a:ext>
            </a:extLst>
          </p:cNvPr>
          <p:cNvGrpSpPr/>
          <p:nvPr/>
        </p:nvGrpSpPr>
        <p:grpSpPr>
          <a:xfrm>
            <a:off x="10289456" y="7180214"/>
            <a:ext cx="620486" cy="799603"/>
            <a:chOff x="-2057400" y="4082640"/>
            <a:chExt cx="620486" cy="799603"/>
          </a:xfrm>
        </p:grpSpPr>
        <p:sp>
          <p:nvSpPr>
            <p:cNvPr id="451" name="圓柱形 450">
              <a:extLst>
                <a:ext uri="{FF2B5EF4-FFF2-40B4-BE49-F238E27FC236}">
                  <a16:creationId xmlns:a16="http://schemas.microsoft.com/office/drawing/2014/main" id="{3BCDCFEF-33C2-2D70-83B3-894E63F4622C}"/>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a:extLst>
                <a:ext uri="{FF2B5EF4-FFF2-40B4-BE49-F238E27FC236}">
                  <a16:creationId xmlns:a16="http://schemas.microsoft.com/office/drawing/2014/main" id="{3E6DE466-2B73-8894-0D75-FD0B7152B81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2" name="群組 441">
            <a:extLst>
              <a:ext uri="{FF2B5EF4-FFF2-40B4-BE49-F238E27FC236}">
                <a16:creationId xmlns:a16="http://schemas.microsoft.com/office/drawing/2014/main" id="{3313F0AE-6B88-C886-3D8A-CCD38A450A4C}"/>
              </a:ext>
            </a:extLst>
          </p:cNvPr>
          <p:cNvGrpSpPr/>
          <p:nvPr/>
        </p:nvGrpSpPr>
        <p:grpSpPr>
          <a:xfrm>
            <a:off x="10911141" y="7207421"/>
            <a:ext cx="620486" cy="799603"/>
            <a:chOff x="-2057400" y="4082640"/>
            <a:chExt cx="620486" cy="799603"/>
          </a:xfrm>
        </p:grpSpPr>
        <p:sp>
          <p:nvSpPr>
            <p:cNvPr id="449" name="圓柱形 448">
              <a:extLst>
                <a:ext uri="{FF2B5EF4-FFF2-40B4-BE49-F238E27FC236}">
                  <a16:creationId xmlns:a16="http://schemas.microsoft.com/office/drawing/2014/main" id="{48DAB67F-5394-21B8-FA78-E2A3BAA5AC80}"/>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矩形 449">
              <a:extLst>
                <a:ext uri="{FF2B5EF4-FFF2-40B4-BE49-F238E27FC236}">
                  <a16:creationId xmlns:a16="http://schemas.microsoft.com/office/drawing/2014/main" id="{A898E3CF-98AF-A169-54C4-11AB31EEFA6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79" name="群組 478">
            <a:extLst>
              <a:ext uri="{FF2B5EF4-FFF2-40B4-BE49-F238E27FC236}">
                <a16:creationId xmlns:a16="http://schemas.microsoft.com/office/drawing/2014/main" id="{69A64BB8-E0E9-80EA-CE6D-3F2C0B2EDCAF}"/>
              </a:ext>
            </a:extLst>
          </p:cNvPr>
          <p:cNvGrpSpPr/>
          <p:nvPr/>
        </p:nvGrpSpPr>
        <p:grpSpPr>
          <a:xfrm>
            <a:off x="5642349" y="7140392"/>
            <a:ext cx="620486" cy="799603"/>
            <a:chOff x="-2057400" y="4082640"/>
            <a:chExt cx="620486" cy="799603"/>
          </a:xfrm>
        </p:grpSpPr>
        <p:sp>
          <p:nvSpPr>
            <p:cNvPr id="480" name="圓柱形 479">
              <a:extLst>
                <a:ext uri="{FF2B5EF4-FFF2-40B4-BE49-F238E27FC236}">
                  <a16:creationId xmlns:a16="http://schemas.microsoft.com/office/drawing/2014/main" id="{955226E0-52C3-B7BB-CC17-79BA3A1AC694}"/>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矩形 480">
              <a:extLst>
                <a:ext uri="{FF2B5EF4-FFF2-40B4-BE49-F238E27FC236}">
                  <a16:creationId xmlns:a16="http://schemas.microsoft.com/office/drawing/2014/main" id="{D57129FF-E704-7A64-90FA-5C872EC28D3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93" name="群組 492">
            <a:extLst>
              <a:ext uri="{FF2B5EF4-FFF2-40B4-BE49-F238E27FC236}">
                <a16:creationId xmlns:a16="http://schemas.microsoft.com/office/drawing/2014/main" id="{BE64BADE-6382-0828-DA6C-5B59C0F002E8}"/>
              </a:ext>
            </a:extLst>
          </p:cNvPr>
          <p:cNvGrpSpPr/>
          <p:nvPr/>
        </p:nvGrpSpPr>
        <p:grpSpPr>
          <a:xfrm>
            <a:off x="7246812" y="2187686"/>
            <a:ext cx="4877716" cy="3351467"/>
            <a:chOff x="1955085" y="2071673"/>
            <a:chExt cx="4877716" cy="3351467"/>
          </a:xfrm>
        </p:grpSpPr>
        <p:sp>
          <p:nvSpPr>
            <p:cNvPr id="486" name="Google Shape;1201;p25">
              <a:extLst>
                <a:ext uri="{FF2B5EF4-FFF2-40B4-BE49-F238E27FC236}">
                  <a16:creationId xmlns:a16="http://schemas.microsoft.com/office/drawing/2014/main" id="{7353C754-7403-B539-C76B-648CD3B3D056}"/>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7" name="Google Shape;1201;p25">
              <a:extLst>
                <a:ext uri="{FF2B5EF4-FFF2-40B4-BE49-F238E27FC236}">
                  <a16:creationId xmlns:a16="http://schemas.microsoft.com/office/drawing/2014/main" id="{6FC09A28-DFEA-EEF1-BB27-C68AEAD600BD}"/>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8" name="弧形 487">
              <a:extLst>
                <a:ext uri="{FF2B5EF4-FFF2-40B4-BE49-F238E27FC236}">
                  <a16:creationId xmlns:a16="http://schemas.microsoft.com/office/drawing/2014/main" id="{18D0BD9C-15DC-4F51-1B37-EEDD9098DFB6}"/>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9" name="Google Shape;1201;p25">
              <a:extLst>
                <a:ext uri="{FF2B5EF4-FFF2-40B4-BE49-F238E27FC236}">
                  <a16:creationId xmlns:a16="http://schemas.microsoft.com/office/drawing/2014/main" id="{716746A1-7B88-A89D-E84F-960AA6FB9C10}"/>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0" name="Google Shape;1201;p25">
              <a:extLst>
                <a:ext uri="{FF2B5EF4-FFF2-40B4-BE49-F238E27FC236}">
                  <a16:creationId xmlns:a16="http://schemas.microsoft.com/office/drawing/2014/main" id="{DF0CFDBA-F6D2-3C6B-B4C0-B005116B8289}"/>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1" name="Google Shape;1201;p25">
              <a:extLst>
                <a:ext uri="{FF2B5EF4-FFF2-40B4-BE49-F238E27FC236}">
                  <a16:creationId xmlns:a16="http://schemas.microsoft.com/office/drawing/2014/main" id="{14F3E827-55E5-9486-B592-59814CB506B1}"/>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2" name="Google Shape;1201;p25">
              <a:extLst>
                <a:ext uri="{FF2B5EF4-FFF2-40B4-BE49-F238E27FC236}">
                  <a16:creationId xmlns:a16="http://schemas.microsoft.com/office/drawing/2014/main" id="{76F753CB-9074-75A5-572A-FCBDF4FA4A68}"/>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494" name="群組 493">
            <a:extLst>
              <a:ext uri="{FF2B5EF4-FFF2-40B4-BE49-F238E27FC236}">
                <a16:creationId xmlns:a16="http://schemas.microsoft.com/office/drawing/2014/main" id="{79E42CFE-D9FC-7210-6103-8BFD82854D20}"/>
              </a:ext>
            </a:extLst>
          </p:cNvPr>
          <p:cNvGrpSpPr/>
          <p:nvPr/>
        </p:nvGrpSpPr>
        <p:grpSpPr>
          <a:xfrm>
            <a:off x="2107485" y="2224073"/>
            <a:ext cx="4877716" cy="3351467"/>
            <a:chOff x="1955085" y="2071673"/>
            <a:chExt cx="4877716" cy="3351467"/>
          </a:xfrm>
        </p:grpSpPr>
        <p:sp>
          <p:nvSpPr>
            <p:cNvPr id="495" name="Google Shape;1201;p25">
              <a:extLst>
                <a:ext uri="{FF2B5EF4-FFF2-40B4-BE49-F238E27FC236}">
                  <a16:creationId xmlns:a16="http://schemas.microsoft.com/office/drawing/2014/main" id="{758F7F87-6936-0554-4014-14340FC7F88C}"/>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6" name="Google Shape;1201;p25">
              <a:extLst>
                <a:ext uri="{FF2B5EF4-FFF2-40B4-BE49-F238E27FC236}">
                  <a16:creationId xmlns:a16="http://schemas.microsoft.com/office/drawing/2014/main" id="{07B22C05-58C2-931B-2AC6-0C3DF41F251A}"/>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7" name="弧形 496">
              <a:extLst>
                <a:ext uri="{FF2B5EF4-FFF2-40B4-BE49-F238E27FC236}">
                  <a16:creationId xmlns:a16="http://schemas.microsoft.com/office/drawing/2014/main" id="{4FD25261-8FC6-C6D0-2F47-3956DD69DF7B}"/>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98" name="Google Shape;1201;p25">
              <a:extLst>
                <a:ext uri="{FF2B5EF4-FFF2-40B4-BE49-F238E27FC236}">
                  <a16:creationId xmlns:a16="http://schemas.microsoft.com/office/drawing/2014/main" id="{5DEC1844-D008-9051-6982-9C0CB0B2BBFE}"/>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9" name="Google Shape;1201;p25">
              <a:extLst>
                <a:ext uri="{FF2B5EF4-FFF2-40B4-BE49-F238E27FC236}">
                  <a16:creationId xmlns:a16="http://schemas.microsoft.com/office/drawing/2014/main" id="{0651688C-414D-84F9-018F-E600534133D9}"/>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0" name="Google Shape;1201;p25">
              <a:extLst>
                <a:ext uri="{FF2B5EF4-FFF2-40B4-BE49-F238E27FC236}">
                  <a16:creationId xmlns:a16="http://schemas.microsoft.com/office/drawing/2014/main" id="{895B5149-C340-AC18-A139-EE0160C2BE79}"/>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1" name="Google Shape;1201;p25">
              <a:extLst>
                <a:ext uri="{FF2B5EF4-FFF2-40B4-BE49-F238E27FC236}">
                  <a16:creationId xmlns:a16="http://schemas.microsoft.com/office/drawing/2014/main" id="{A0F5C338-2F1E-3441-05B2-AE63F3FE0FBC}"/>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02" name="群組 501">
            <a:extLst>
              <a:ext uri="{FF2B5EF4-FFF2-40B4-BE49-F238E27FC236}">
                <a16:creationId xmlns:a16="http://schemas.microsoft.com/office/drawing/2014/main" id="{B41029CC-0B9E-AD56-1999-D9329C40BA33}"/>
              </a:ext>
            </a:extLst>
          </p:cNvPr>
          <p:cNvGrpSpPr/>
          <p:nvPr/>
        </p:nvGrpSpPr>
        <p:grpSpPr>
          <a:xfrm>
            <a:off x="4738801" y="4210122"/>
            <a:ext cx="4877716" cy="3351467"/>
            <a:chOff x="1955085" y="2071673"/>
            <a:chExt cx="4877716" cy="3351467"/>
          </a:xfrm>
        </p:grpSpPr>
        <p:sp>
          <p:nvSpPr>
            <p:cNvPr id="503" name="Google Shape;1201;p25">
              <a:extLst>
                <a:ext uri="{FF2B5EF4-FFF2-40B4-BE49-F238E27FC236}">
                  <a16:creationId xmlns:a16="http://schemas.microsoft.com/office/drawing/2014/main" id="{54B021CF-0B7C-1A4D-2854-36DB8EDC2473}"/>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4" name="Google Shape;1201;p25">
              <a:extLst>
                <a:ext uri="{FF2B5EF4-FFF2-40B4-BE49-F238E27FC236}">
                  <a16:creationId xmlns:a16="http://schemas.microsoft.com/office/drawing/2014/main" id="{C0D464EC-20CA-0708-B350-6656C1D33A7D}"/>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5" name="弧形 504">
              <a:extLst>
                <a:ext uri="{FF2B5EF4-FFF2-40B4-BE49-F238E27FC236}">
                  <a16:creationId xmlns:a16="http://schemas.microsoft.com/office/drawing/2014/main" id="{E5BC9174-BAB8-B280-55F1-1188B99018F4}"/>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06" name="Google Shape;1201;p25">
              <a:extLst>
                <a:ext uri="{FF2B5EF4-FFF2-40B4-BE49-F238E27FC236}">
                  <a16:creationId xmlns:a16="http://schemas.microsoft.com/office/drawing/2014/main" id="{1DD453FB-7F20-E30A-FCF9-3F9A471480E8}"/>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7" name="Google Shape;1201;p25">
              <a:extLst>
                <a:ext uri="{FF2B5EF4-FFF2-40B4-BE49-F238E27FC236}">
                  <a16:creationId xmlns:a16="http://schemas.microsoft.com/office/drawing/2014/main" id="{B9827DF6-C0D6-6266-7A38-321E6976CD88}"/>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8" name="Google Shape;1201;p25">
              <a:extLst>
                <a:ext uri="{FF2B5EF4-FFF2-40B4-BE49-F238E27FC236}">
                  <a16:creationId xmlns:a16="http://schemas.microsoft.com/office/drawing/2014/main" id="{C36569EF-D814-94B5-7A70-D48329388B0A}"/>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9" name="Google Shape;1201;p25">
              <a:extLst>
                <a:ext uri="{FF2B5EF4-FFF2-40B4-BE49-F238E27FC236}">
                  <a16:creationId xmlns:a16="http://schemas.microsoft.com/office/drawing/2014/main" id="{FC736A3D-347B-9F05-6572-5C5475232DE3}"/>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10" name="群組 509">
            <a:extLst>
              <a:ext uri="{FF2B5EF4-FFF2-40B4-BE49-F238E27FC236}">
                <a16:creationId xmlns:a16="http://schemas.microsoft.com/office/drawing/2014/main" id="{1ED973FA-A5B5-B3CA-7DFA-719119C9FA07}"/>
              </a:ext>
            </a:extLst>
          </p:cNvPr>
          <p:cNvGrpSpPr/>
          <p:nvPr/>
        </p:nvGrpSpPr>
        <p:grpSpPr>
          <a:xfrm>
            <a:off x="10642069" y="4210122"/>
            <a:ext cx="4877716" cy="3351467"/>
            <a:chOff x="1955085" y="2071673"/>
            <a:chExt cx="4877716" cy="3351467"/>
          </a:xfrm>
        </p:grpSpPr>
        <p:sp>
          <p:nvSpPr>
            <p:cNvPr id="511" name="Google Shape;1201;p25">
              <a:extLst>
                <a:ext uri="{FF2B5EF4-FFF2-40B4-BE49-F238E27FC236}">
                  <a16:creationId xmlns:a16="http://schemas.microsoft.com/office/drawing/2014/main" id="{F38934DF-D796-46A8-43B3-6FF16DD632AD}"/>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2" name="Google Shape;1201;p25">
              <a:extLst>
                <a:ext uri="{FF2B5EF4-FFF2-40B4-BE49-F238E27FC236}">
                  <a16:creationId xmlns:a16="http://schemas.microsoft.com/office/drawing/2014/main" id="{8EDE8BFC-F4B2-8867-C1FC-E4AC547135E0}"/>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3" name="弧形 512">
              <a:extLst>
                <a:ext uri="{FF2B5EF4-FFF2-40B4-BE49-F238E27FC236}">
                  <a16:creationId xmlns:a16="http://schemas.microsoft.com/office/drawing/2014/main" id="{2E0E8EBE-07C6-20FD-1C25-B19AA0D021D9}"/>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4" name="Google Shape;1201;p25">
              <a:extLst>
                <a:ext uri="{FF2B5EF4-FFF2-40B4-BE49-F238E27FC236}">
                  <a16:creationId xmlns:a16="http://schemas.microsoft.com/office/drawing/2014/main" id="{7A6FB227-2A36-BFB8-A74D-E42991B692C3}"/>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5" name="Google Shape;1201;p25">
              <a:extLst>
                <a:ext uri="{FF2B5EF4-FFF2-40B4-BE49-F238E27FC236}">
                  <a16:creationId xmlns:a16="http://schemas.microsoft.com/office/drawing/2014/main" id="{73A16669-A10B-FE3E-3D62-236E5E64668B}"/>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6" name="Google Shape;1201;p25">
              <a:extLst>
                <a:ext uri="{FF2B5EF4-FFF2-40B4-BE49-F238E27FC236}">
                  <a16:creationId xmlns:a16="http://schemas.microsoft.com/office/drawing/2014/main" id="{99518B35-192C-533D-88C1-23176971A2FB}"/>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7" name="Google Shape;1201;p25">
              <a:extLst>
                <a:ext uri="{FF2B5EF4-FFF2-40B4-BE49-F238E27FC236}">
                  <a16:creationId xmlns:a16="http://schemas.microsoft.com/office/drawing/2014/main" id="{26CB5119-6EFD-9589-1610-AF6257B13F08}"/>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 name="矩形: 圓角 7">
            <a:extLst>
              <a:ext uri="{FF2B5EF4-FFF2-40B4-BE49-F238E27FC236}">
                <a16:creationId xmlns:a16="http://schemas.microsoft.com/office/drawing/2014/main" id="{B0D57C28-D7EF-0CEB-3ED6-696C6C2FE919}"/>
              </a:ext>
            </a:extLst>
          </p:cNvPr>
          <p:cNvSpPr/>
          <p:nvPr/>
        </p:nvSpPr>
        <p:spPr>
          <a:xfrm>
            <a:off x="2955247" y="8028109"/>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9" name="矩形: 圓角 8">
            <a:extLst>
              <a:ext uri="{FF2B5EF4-FFF2-40B4-BE49-F238E27FC236}">
                <a16:creationId xmlns:a16="http://schemas.microsoft.com/office/drawing/2014/main" id="{A1A7124E-B489-E44B-8FEF-AC70FD67F00C}"/>
              </a:ext>
            </a:extLst>
          </p:cNvPr>
          <p:cNvSpPr/>
          <p:nvPr/>
        </p:nvSpPr>
        <p:spPr>
          <a:xfrm>
            <a:off x="6257059" y="8045785"/>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0" name="矩形: 圓角 9">
            <a:extLst>
              <a:ext uri="{FF2B5EF4-FFF2-40B4-BE49-F238E27FC236}">
                <a16:creationId xmlns:a16="http://schemas.microsoft.com/office/drawing/2014/main" id="{D028FACE-EFC2-9EF8-CC0B-83A8EAD1C786}"/>
              </a:ext>
            </a:extLst>
          </p:cNvPr>
          <p:cNvSpPr/>
          <p:nvPr/>
        </p:nvSpPr>
        <p:spPr>
          <a:xfrm>
            <a:off x="10314976" y="8024265"/>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1" name="矩形: 圓角 10">
            <a:extLst>
              <a:ext uri="{FF2B5EF4-FFF2-40B4-BE49-F238E27FC236}">
                <a16:creationId xmlns:a16="http://schemas.microsoft.com/office/drawing/2014/main" id="{A7234D92-FAA7-E029-6D1C-6804798382D3}"/>
              </a:ext>
            </a:extLst>
          </p:cNvPr>
          <p:cNvSpPr/>
          <p:nvPr/>
        </p:nvSpPr>
        <p:spPr>
          <a:xfrm>
            <a:off x="13635056" y="80242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18" name="矩形: 圓角 517">
            <a:extLst>
              <a:ext uri="{FF2B5EF4-FFF2-40B4-BE49-F238E27FC236}">
                <a16:creationId xmlns:a16="http://schemas.microsoft.com/office/drawing/2014/main" id="{38C2777E-76BC-9A90-F8AA-ED58A0A19290}"/>
              </a:ext>
            </a:extLst>
          </p:cNvPr>
          <p:cNvSpPr/>
          <p:nvPr/>
        </p:nvSpPr>
        <p:spPr>
          <a:xfrm>
            <a:off x="3429000" y="3792076"/>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520" name="矩形: 圓角 519">
            <a:extLst>
              <a:ext uri="{FF2B5EF4-FFF2-40B4-BE49-F238E27FC236}">
                <a16:creationId xmlns:a16="http://schemas.microsoft.com/office/drawing/2014/main" id="{8861FE49-8311-A301-A3FD-A2824330F61C}"/>
              </a:ext>
            </a:extLst>
          </p:cNvPr>
          <p:cNvSpPr/>
          <p:nvPr/>
        </p:nvSpPr>
        <p:spPr>
          <a:xfrm>
            <a:off x="6000199" y="5748868"/>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522" name="矩形: 圓角 521">
            <a:extLst>
              <a:ext uri="{FF2B5EF4-FFF2-40B4-BE49-F238E27FC236}">
                <a16:creationId xmlns:a16="http://schemas.microsoft.com/office/drawing/2014/main" id="{6EEA1D6C-4421-E881-3B54-5DABFCFECFBD}"/>
              </a:ext>
            </a:extLst>
          </p:cNvPr>
          <p:cNvSpPr/>
          <p:nvPr/>
        </p:nvSpPr>
        <p:spPr>
          <a:xfrm>
            <a:off x="8673337" y="3737412"/>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523" name="矩形: 圓角 522">
            <a:extLst>
              <a:ext uri="{FF2B5EF4-FFF2-40B4-BE49-F238E27FC236}">
                <a16:creationId xmlns:a16="http://schemas.microsoft.com/office/drawing/2014/main" id="{79C0A2C3-0D59-A71B-1238-970969107FEF}"/>
              </a:ext>
            </a:extLst>
          </p:cNvPr>
          <p:cNvSpPr/>
          <p:nvPr/>
        </p:nvSpPr>
        <p:spPr>
          <a:xfrm>
            <a:off x="12079063" y="57905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24" name="Google Shape;1201;p25">
            <a:extLst>
              <a:ext uri="{FF2B5EF4-FFF2-40B4-BE49-F238E27FC236}">
                <a16:creationId xmlns:a16="http://schemas.microsoft.com/office/drawing/2014/main" id="{CC69D381-EBBE-2D64-55E2-F1B6289E162F}"/>
              </a:ext>
            </a:extLst>
          </p:cNvPr>
          <p:cNvSpPr/>
          <p:nvPr/>
        </p:nvSpPr>
        <p:spPr>
          <a:xfrm flipH="1">
            <a:off x="4935684" y="6605667"/>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5" name="Google Shape;1201;p25">
            <a:extLst>
              <a:ext uri="{FF2B5EF4-FFF2-40B4-BE49-F238E27FC236}">
                <a16:creationId xmlns:a16="http://schemas.microsoft.com/office/drawing/2014/main" id="{6D64DC6A-8B7F-EF4F-1324-4C125C54431B}"/>
              </a:ext>
            </a:extLst>
          </p:cNvPr>
          <p:cNvSpPr/>
          <p:nvPr/>
        </p:nvSpPr>
        <p:spPr>
          <a:xfrm flipH="1">
            <a:off x="5609002" y="6607436"/>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6" name="Google Shape;1201;p25">
            <a:extLst>
              <a:ext uri="{FF2B5EF4-FFF2-40B4-BE49-F238E27FC236}">
                <a16:creationId xmlns:a16="http://schemas.microsoft.com/office/drawing/2014/main" id="{BD01CEFA-EA18-63BC-3AA2-928AA5D374BF}"/>
              </a:ext>
            </a:extLst>
          </p:cNvPr>
          <p:cNvSpPr/>
          <p:nvPr/>
        </p:nvSpPr>
        <p:spPr>
          <a:xfrm flipH="1">
            <a:off x="9740253" y="6514733"/>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7" name="Google Shape;1201;p25">
            <a:extLst>
              <a:ext uri="{FF2B5EF4-FFF2-40B4-BE49-F238E27FC236}">
                <a16:creationId xmlns:a16="http://schemas.microsoft.com/office/drawing/2014/main" id="{E5643D1A-78E4-ABE1-86DA-357BF76FFF39}"/>
              </a:ext>
            </a:extLst>
          </p:cNvPr>
          <p:cNvSpPr/>
          <p:nvPr/>
        </p:nvSpPr>
        <p:spPr>
          <a:xfrm flipH="1">
            <a:off x="10682019" y="6605667"/>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 name="矩形 1">
            <a:extLst>
              <a:ext uri="{FF2B5EF4-FFF2-40B4-BE49-F238E27FC236}">
                <a16:creationId xmlns:a16="http://schemas.microsoft.com/office/drawing/2014/main" id="{CB646F04-4719-4641-DECD-071887B50757}"/>
              </a:ext>
            </a:extLst>
          </p:cNvPr>
          <p:cNvSpPr/>
          <p:nvPr/>
        </p:nvSpPr>
        <p:spPr>
          <a:xfrm>
            <a:off x="2631008" y="2858774"/>
            <a:ext cx="2733956" cy="53756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t>停止跳繩</a:t>
            </a:r>
          </a:p>
        </p:txBody>
      </p:sp>
      <p:sp>
        <p:nvSpPr>
          <p:cNvPr id="4" name="矩形 3">
            <a:extLst>
              <a:ext uri="{FF2B5EF4-FFF2-40B4-BE49-F238E27FC236}">
                <a16:creationId xmlns:a16="http://schemas.microsoft.com/office/drawing/2014/main" id="{B766482C-8722-2C77-0A0A-0CBD80758233}"/>
              </a:ext>
            </a:extLst>
          </p:cNvPr>
          <p:cNvSpPr/>
          <p:nvPr/>
        </p:nvSpPr>
        <p:spPr>
          <a:xfrm>
            <a:off x="11226231" y="4742241"/>
            <a:ext cx="2733956" cy="53756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t>停止跳繩</a:t>
            </a:r>
          </a:p>
        </p:txBody>
      </p:sp>
    </p:spTree>
    <p:extLst>
      <p:ext uri="{BB962C8B-B14F-4D97-AF65-F5344CB8AC3E}">
        <p14:creationId xmlns:p14="http://schemas.microsoft.com/office/powerpoint/2010/main" val="944501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47E15EAC-B026-F67F-7FBB-5D5361529026}"/>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08258335-473C-9CAC-47DC-E227C697D226}"/>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04BE23A3-BF21-7116-BFF8-2559DF20DCB4}"/>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8EEE7866-1604-A7C5-69B2-D67DFF61F64C}"/>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CFE75C71-9338-DBEF-C141-624AA09EC0B6}"/>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CED11D1F-8812-6A0D-6734-697EA350489E}"/>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6341B96A-9695-6F1D-1532-5699CCAAC091}"/>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755B4827-B28C-D7A3-0775-75001EAAA3E6}"/>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7822692D-106E-3DB2-A5BF-39E0DC930323}"/>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14BF67BE-8922-0AD6-0ED5-65FD142D9041}"/>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322DB1C0-5E16-A479-1644-526DE09A05B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BE7AFA60-0338-BD13-FDCC-398AD70847AF}"/>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FA566731-E23B-39E7-9861-4CB440389A5F}"/>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70E8BC1F-3421-B5A7-A026-BD7692F12BC7}"/>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FD1E08C3-FE89-57A3-A2E4-06E1992A0408}"/>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3F576940-5F11-9C3B-3DD3-6C07A969F6E1}"/>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517C471A-A799-9F60-CF0C-C188880091DC}"/>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126A6D27-79CA-675E-2E5B-4E6953433853}"/>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9E17AC8C-210D-7C06-0CD2-CA024EC6A344}"/>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C4FCE461-1553-727C-4F6D-E907FDC59E4B}"/>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AD702F1D-0F39-C858-C83B-B36F0A643E40}"/>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0C0255A8-04B7-98DC-1640-41DC59BD8500}"/>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21204624-EB00-6E4A-B2A7-6D4515A3C0AC}"/>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65FD4722-38C9-0085-F7EF-2E5493A54EE1}"/>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2EA8C9BA-6487-8B28-5D11-EC4EF31B682D}"/>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9B6E6A9B-B00F-6A9F-DD07-DE54B4E8E1E5}"/>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BAC5BF3F-15D9-03AA-E363-264AC4A79BC0}"/>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71359934-35E0-7EF6-5A77-07ADE84AD441}"/>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C0330868-33AC-74E6-2B94-461063F0DFCE}"/>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980EF9B9-0B86-8535-6CAE-BF8C88756EEF}"/>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70B4D1FF-AC9B-DC7E-B3A3-C7CFB83545FC}"/>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4538EAE2-68F2-C8D7-623A-9F284B36FF32}"/>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585C5209-4E87-F453-9525-6DEA9B5C5103}"/>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ABD68700-91F6-3265-D713-C7C2F31EAA73}"/>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B3157EA7-C025-9C2A-EF43-5D9E2C51803E}"/>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010643A7-7B9A-2A7E-0BE5-7223ACFB9199}"/>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77AA9F2F-F040-7BA9-DF92-41FEEA42EE8E}"/>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CF0FCD52-7D96-377E-CD63-31AA6A111453}"/>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F3E15801-3AE2-97E6-E406-00134C96AED4}"/>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F66EB778-5F3F-8541-67E8-0CAF97CC5D71}"/>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EAC1F520-7516-9793-D0E1-103E7AACE535}"/>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1E0F7BEB-8FB6-6604-2997-E140970D7DBD}"/>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048C7231-2810-B454-948A-70DC5A7F6E83}"/>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F10259B4-50B2-A30C-4A1E-952CAEF5A4E1}"/>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24B59C72-3F02-9736-A337-4B2ED390E5D5}"/>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1C5A6C56-B580-FF88-409A-42874B476388}"/>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D0A5CCF8-108F-1334-7AC5-20CBD291FD95}"/>
              </a:ext>
            </a:extLst>
          </p:cNvPr>
          <p:cNvSpPr txBox="1"/>
          <p:nvPr/>
        </p:nvSpPr>
        <p:spPr>
          <a:xfrm>
            <a:off x="12691308" y="7677724"/>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備用關卡</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84BE7A7F-58E5-D7FF-D96C-BA35897CFD3E}"/>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57271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842564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1</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2</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3</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4</a:t>
            </a:r>
            <a:endParaRPr dirty="0"/>
          </a:p>
          <a:p>
            <a:pPr marL="0" marR="0" lvl="0" indent="0" algn="ctr" rtl="0">
              <a:lnSpc>
                <a:spcPct val="185000"/>
              </a:lnSpc>
              <a:spcBef>
                <a:spcPts val="0"/>
              </a:spcBef>
              <a:spcAft>
                <a:spcPts val="0"/>
              </a:spcAft>
              <a:buNone/>
            </a:pPr>
            <a:r>
              <a:rPr lang="en-US" sz="4228" b="0" i="0" u="none" strike="noStrike" cap="none" dirty="0">
                <a:solidFill>
                  <a:srgbClr val="3A52CF"/>
                </a:solidFill>
                <a:latin typeface="Bungee"/>
                <a:ea typeface="Bungee"/>
                <a:cs typeface="Bungee"/>
                <a:sym typeface="Bungee"/>
              </a:rPr>
              <a:t>5</a:t>
            </a:r>
          </a:p>
          <a:p>
            <a:pPr marL="0" marR="0" lvl="0" indent="0" algn="ctr" rtl="0">
              <a:lnSpc>
                <a:spcPct val="185000"/>
              </a:lnSpc>
              <a:spcBef>
                <a:spcPts val="0"/>
              </a:spcBef>
              <a:spcAft>
                <a:spcPts val="0"/>
              </a:spcAft>
              <a:buNone/>
            </a:pPr>
            <a:r>
              <a:rPr lang="en-US" sz="4228" dirty="0">
                <a:solidFill>
                  <a:srgbClr val="3A52CF"/>
                </a:solidFill>
                <a:latin typeface="Bungee"/>
                <a:ea typeface="Bungee"/>
                <a:sym typeface="Bungee"/>
              </a:rPr>
              <a:t>6</a:t>
            </a:r>
          </a:p>
          <a:p>
            <a:pPr marL="0" marR="0" lvl="0" indent="0" algn="ctr" rtl="0">
              <a:lnSpc>
                <a:spcPct val="185000"/>
              </a:lnSpc>
              <a:spcBef>
                <a:spcPts val="0"/>
              </a:spcBef>
              <a:spcAft>
                <a:spcPts val="0"/>
              </a:spcAft>
              <a:buNone/>
            </a:pPr>
            <a:r>
              <a:rPr lang="en-US" sz="4228" dirty="0">
                <a:solidFill>
                  <a:srgbClr val="3A52CF"/>
                </a:solidFill>
                <a:latin typeface="Bungee"/>
                <a:ea typeface="Bungee"/>
                <a:sym typeface="Bungee"/>
              </a:rPr>
              <a:t>7</a:t>
            </a: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490144" y="1907572"/>
            <a:ext cx="2483018" cy="769441"/>
          </a:xfrm>
          <a:prstGeom prst="rect">
            <a:avLst/>
          </a:prstGeom>
          <a:noFill/>
        </p:spPr>
        <p:txBody>
          <a:bodyPr wrap="square" rtlCol="0">
            <a:spAutoFit/>
          </a:bodyPr>
          <a:lstStyle/>
          <a:p>
            <a:r>
              <a:rPr lang="zh-TW" altLang="en-US" sz="4400" dirty="0">
                <a:solidFill>
                  <a:srgbClr val="3A52CF"/>
                </a:solidFill>
                <a:latin typeface="+mj-ea"/>
                <a:ea typeface="+mj-ea"/>
              </a:rPr>
              <a:t>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490144" y="3121913"/>
            <a:ext cx="2483018" cy="769441"/>
          </a:xfrm>
          <a:prstGeom prst="rect">
            <a:avLst/>
          </a:prstGeom>
          <a:noFill/>
        </p:spPr>
        <p:txBody>
          <a:bodyPr wrap="square" rtlCol="0">
            <a:spAutoFit/>
          </a:bodyPr>
          <a:lstStyle/>
          <a:p>
            <a:r>
              <a:rPr lang="zh-TW" altLang="en-US" sz="4400" dirty="0">
                <a:solidFill>
                  <a:srgbClr val="3A52CF"/>
                </a:solidFill>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490144" y="5501241"/>
            <a:ext cx="2483018" cy="769441"/>
          </a:xfrm>
          <a:prstGeom prst="rect">
            <a:avLst/>
          </a:prstGeom>
          <a:noFill/>
        </p:spPr>
        <p:txBody>
          <a:bodyPr wrap="square" rtlCol="0">
            <a:spAutoFit/>
          </a:bodyPr>
          <a:lstStyle/>
          <a:p>
            <a:r>
              <a:rPr lang="zh-TW" altLang="en-US" sz="4400" dirty="0">
                <a:solidFill>
                  <a:srgbClr val="3A52CF"/>
                </a:solidFill>
                <a:latin typeface="+mj-ea"/>
                <a:ea typeface="+mj-ea"/>
              </a:rPr>
              <a:t>關卡內容</a:t>
            </a:r>
          </a:p>
        </p:txBody>
      </p:sp>
      <p:sp>
        <p:nvSpPr>
          <p:cNvPr id="5" name="文字方塊 4">
            <a:extLst>
              <a:ext uri="{FF2B5EF4-FFF2-40B4-BE49-F238E27FC236}">
                <a16:creationId xmlns:a16="http://schemas.microsoft.com/office/drawing/2014/main" id="{480A98A8-4C03-FA37-8081-838FA65AFC73}"/>
              </a:ext>
            </a:extLst>
          </p:cNvPr>
          <p:cNvSpPr txBox="1"/>
          <p:nvPr/>
        </p:nvSpPr>
        <p:spPr>
          <a:xfrm>
            <a:off x="10490144" y="6676866"/>
            <a:ext cx="3120701" cy="769441"/>
          </a:xfrm>
          <a:prstGeom prst="rect">
            <a:avLst/>
          </a:prstGeom>
          <a:noFill/>
        </p:spPr>
        <p:txBody>
          <a:bodyPr wrap="square" rtlCol="0">
            <a:spAutoFit/>
          </a:bodyPr>
          <a:lstStyle/>
          <a:p>
            <a:r>
              <a:rPr lang="zh-TW" altLang="en-US" sz="4400" dirty="0">
                <a:solidFill>
                  <a:srgbClr val="3A52CF"/>
                </a:solidFill>
                <a:latin typeface="+mj-ea"/>
                <a:ea typeface="+mj-ea"/>
              </a:rPr>
              <a:t>備用關卡</a:t>
            </a:r>
          </a:p>
        </p:txBody>
      </p:sp>
      <p:sp>
        <p:nvSpPr>
          <p:cNvPr id="6" name="文字方塊 5">
            <a:extLst>
              <a:ext uri="{FF2B5EF4-FFF2-40B4-BE49-F238E27FC236}">
                <a16:creationId xmlns:a16="http://schemas.microsoft.com/office/drawing/2014/main" id="{0989CB7F-F7EB-92BE-608D-1C7F3FCF237E}"/>
              </a:ext>
            </a:extLst>
          </p:cNvPr>
          <p:cNvSpPr txBox="1"/>
          <p:nvPr/>
        </p:nvSpPr>
        <p:spPr>
          <a:xfrm>
            <a:off x="10490144" y="4297538"/>
            <a:ext cx="2483018" cy="769441"/>
          </a:xfrm>
          <a:prstGeom prst="rect">
            <a:avLst/>
          </a:prstGeom>
          <a:noFill/>
        </p:spPr>
        <p:txBody>
          <a:bodyPr wrap="square" rtlCol="0">
            <a:spAutoFit/>
          </a:bodyPr>
          <a:lstStyle/>
          <a:p>
            <a:r>
              <a:rPr lang="zh-TW" altLang="en-US" sz="4400" dirty="0">
                <a:solidFill>
                  <a:srgbClr val="3A52CF"/>
                </a:solidFill>
                <a:latin typeface="+mj-ea"/>
                <a:ea typeface="+mj-ea"/>
              </a:rPr>
              <a:t>選秀大會</a:t>
            </a:r>
          </a:p>
        </p:txBody>
      </p:sp>
      <p:sp>
        <p:nvSpPr>
          <p:cNvPr id="7" name="文字方塊 6">
            <a:extLst>
              <a:ext uri="{FF2B5EF4-FFF2-40B4-BE49-F238E27FC236}">
                <a16:creationId xmlns:a16="http://schemas.microsoft.com/office/drawing/2014/main" id="{7A11617B-A985-05CC-CB37-D1FDFFD65A37}"/>
              </a:ext>
            </a:extLst>
          </p:cNvPr>
          <p:cNvSpPr txBox="1"/>
          <p:nvPr/>
        </p:nvSpPr>
        <p:spPr>
          <a:xfrm>
            <a:off x="10490144" y="7895296"/>
            <a:ext cx="3120701" cy="769441"/>
          </a:xfrm>
          <a:prstGeom prst="rect">
            <a:avLst/>
          </a:prstGeom>
          <a:noFill/>
        </p:spPr>
        <p:txBody>
          <a:bodyPr wrap="square" rtlCol="0">
            <a:spAutoFit/>
          </a:bodyPr>
          <a:lstStyle/>
          <a:p>
            <a:r>
              <a:rPr lang="zh-TW" altLang="en-US" sz="4400" dirty="0">
                <a:solidFill>
                  <a:srgbClr val="3A52CF"/>
                </a:solidFill>
                <a:latin typeface="+mj-ea"/>
                <a:ea typeface="+mj-ea"/>
              </a:rPr>
              <a:t>器材清單</a:t>
            </a:r>
          </a:p>
        </p:txBody>
      </p:sp>
      <p:sp>
        <p:nvSpPr>
          <p:cNvPr id="8" name="文字方塊 7">
            <a:extLst>
              <a:ext uri="{FF2B5EF4-FFF2-40B4-BE49-F238E27FC236}">
                <a16:creationId xmlns:a16="http://schemas.microsoft.com/office/drawing/2014/main" id="{3692F4C7-88B3-474C-E8D7-2462BD674519}"/>
              </a:ext>
            </a:extLst>
          </p:cNvPr>
          <p:cNvSpPr txBox="1"/>
          <p:nvPr/>
        </p:nvSpPr>
        <p:spPr>
          <a:xfrm>
            <a:off x="10490144" y="9061117"/>
            <a:ext cx="3120701" cy="769441"/>
          </a:xfrm>
          <a:prstGeom prst="rect">
            <a:avLst/>
          </a:prstGeom>
          <a:noFill/>
        </p:spPr>
        <p:txBody>
          <a:bodyPr wrap="square" rtlCol="0">
            <a:spAutoFit/>
          </a:bodyPr>
          <a:lstStyle/>
          <a:p>
            <a:r>
              <a:rPr lang="zh-TW" altLang="en-US" sz="4400" dirty="0">
                <a:solidFill>
                  <a:srgbClr val="3A52CF"/>
                </a:solidFill>
                <a:latin typeface="+mj-ea"/>
                <a:ea typeface="+mj-ea"/>
              </a:rPr>
              <a:t>預算單</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F637E75E-1D49-08FE-FB54-131AC96607A0}"/>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5B7962D7-FA41-D052-3584-6E33E82ECAF4}"/>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41D4CA8A-B611-B0C3-5DFB-C5E7F278EA88}"/>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A222B30A-A61B-77AE-CC97-D4E66795102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BD1F0442-956D-9855-A830-233D09D7B5C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DC64AB1B-BC05-895F-0DCA-218990ABFD05}"/>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F0FF19D2-E45A-337D-B6BC-2956DCA19A5A}"/>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16CD4869-ECEC-1748-CC54-93B60A3EFB9C}"/>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EF5F1A2B-DD19-C657-C260-1511F9BC70C9}"/>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19C97CDC-84C7-E961-B3A3-FD618EA73967}"/>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0B6F8D32-9681-38B6-921B-B7ECAE247BF6}"/>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609CF938-E4C8-A2BA-3423-D5E938B0AD25}"/>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76266728-CCF3-10A5-2182-42680080C81D}"/>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DB31D6E1-FDF9-7251-FCBB-08EE6FF99D9D}"/>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FD203D6E-FAB8-51A5-8945-CF8FE1099DFF}"/>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A2AD6E68-0C24-9239-862A-E527885799C6}"/>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C0117F33-0BF7-CC3F-8B90-3387B7ACDFEE}"/>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8519A65C-F5FC-5803-8061-AF8484FEAD01}"/>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FD55EB60-2842-7AB0-A6A8-CFA030A30A17}"/>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FCA9F1EE-FD6A-DB2A-FB32-801B0C68BDD8}"/>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F7AEB663-5308-ECFB-E49A-CDF25186F8EE}"/>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E75D6671-DD97-4E52-748D-8F876068926C}"/>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6CAF14BF-EDD9-A633-BA8E-A8D37EF6487C}"/>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61A73120-BEC4-EF0D-1DB3-4F8B530452D1}"/>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E7F5E672-15FC-5D41-26E1-698CE36404DC}"/>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E459D8C0-B985-C7A5-BC13-17802718C6B1}"/>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B8C3C7C4-A7D0-82F9-0824-01AB9A9DC0B7}"/>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2822A15D-3FC7-5384-7489-EDFEA9E40741}"/>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BBDEF79F-1E36-8B7D-6174-FA8ACEF6B6E7}"/>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13BDA2BD-88CE-440C-C1D9-ECE4C9CF2708}"/>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5149D4CA-DDE0-D330-2F2E-564185D68219}"/>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38402969-7E8A-1E24-A5E1-B5D86189ABA5}"/>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435A4F61-89C0-6F5F-D259-5FFAB2612EF2}"/>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423B6853-4CF2-DBD8-66EA-972C5985752A}"/>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5C6CBF70-38F2-C51D-1FBA-9476E2833374}"/>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9CC79AB9-899A-AF15-2F92-CDB56CD9CEF3}"/>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EB2AD9E7-029D-626D-6ECB-43D588BA14A3}"/>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1E44BE53-1819-FD67-DB1E-4ABEAD42C3F8}"/>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051A3F4C-0484-A2D0-2FBF-BD1C07CD8AEF}"/>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6A66D0C7-80C7-AA98-3B89-01D905B9052F}"/>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E51FDEAC-2EB7-FD71-9731-22410A6466DA}"/>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60ABB0B9-768B-DE00-020F-ED17A1C5FE09}"/>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BD4618CE-0A45-C300-1E34-2E95D81E724E}"/>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6A875B18-F1C1-F3CA-3769-271D75768231}"/>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8E1187EC-732C-3B58-A354-0BDECC9B4FD0}"/>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55AF0BAE-436C-1AF8-438F-1E027AF0FB1E}"/>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142655E4-90CE-23AB-0B9B-FBD93AACBEEE}"/>
              </a:ext>
            </a:extLst>
          </p:cNvPr>
          <p:cNvSpPr txBox="1"/>
          <p:nvPr/>
        </p:nvSpPr>
        <p:spPr>
          <a:xfrm>
            <a:off x="12691308" y="7677724"/>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器材清單</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6E8CAC53-6C95-5DCD-76C6-C01D514A4A9A}"/>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409343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96B82484-4C0D-32E7-6AF4-1EC87A0A09FB}"/>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81BCB5C8-22FE-5E3D-0CD3-49FFA46BD31B}"/>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349062A-13DF-7091-0F72-38FF8C522218}"/>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B9F1AEE7-BA22-86BF-162F-C045A891DCEE}"/>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EE33AF72-84D6-EA77-A7CC-B46623FFB25F}"/>
              </a:ext>
            </a:extLst>
          </p:cNvPr>
          <p:cNvGrpSpPr/>
          <p:nvPr/>
        </p:nvGrpSpPr>
        <p:grpSpPr>
          <a:xfrm>
            <a:off x="715835" y="1469020"/>
            <a:ext cx="16918339" cy="8142867"/>
            <a:chOff x="-9398" y="-18003"/>
            <a:chExt cx="22557786" cy="10857158"/>
          </a:xfrm>
        </p:grpSpPr>
        <p:sp>
          <p:nvSpPr>
            <p:cNvPr id="389" name="Google Shape;389;p11">
              <a:extLst>
                <a:ext uri="{FF2B5EF4-FFF2-40B4-BE49-F238E27FC236}">
                  <a16:creationId xmlns:a16="http://schemas.microsoft.com/office/drawing/2014/main" id="{6975C12F-237D-7CD1-A496-9459521AD1B9}"/>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C8918CB7-1B5A-39AA-C883-042D64FECAC2}"/>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E184F928-6244-8251-70E0-B6E05581E798}"/>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B0C4402A-FFE7-EEEB-BA20-95EDA3939CCA}"/>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012D99B3-C849-99E3-9987-09833C0A77BD}"/>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26304826-CFA0-BEE7-343C-EAF92EDE4541}"/>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504DD1EB-66F9-2DF2-2F98-4B63802E6EC7}"/>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8E0B6B11-834E-986C-97EC-BE9B3631F838}"/>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93FE6DEF-0790-A057-92BA-6E321F4DCD6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42277EED-F0DA-F395-6D17-CBC98E10A8B9}"/>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5F3727EB-25DC-35CB-3755-6F6AD8CCD257}"/>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02E61AD4-5F35-D13B-07CD-4F3F2AAD7ABD}"/>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15F95686-1258-AE90-57A6-4CE22AF59D42}"/>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D5CE366-3F99-82FA-2DAA-21AADB9B1DF1}"/>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0B3FD940-C6B3-0E3A-B903-708BC00D288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6C3C66F-1459-7779-F27C-DEFA858403EB}"/>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F8725CA8-E9E4-3E38-8B09-ACA93B43EB30}"/>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4C5D2437-971A-409F-E18E-73E916463D01}"/>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說明</a:t>
            </a:r>
            <a:r>
              <a:rPr lang="en-US" altLang="zh-TW" sz="6000" dirty="0">
                <a:solidFill>
                  <a:srgbClr val="FFFFFF"/>
                </a:solidFill>
                <a:latin typeface="+mj-ea"/>
                <a:ea typeface="+mj-ea"/>
                <a:sym typeface="Press Start 2P"/>
              </a:rPr>
              <a:t>/</a:t>
            </a:r>
            <a:r>
              <a:rPr lang="zh-TW" altLang="en-US" sz="6000" dirty="0">
                <a:solidFill>
                  <a:srgbClr val="FFFFFF"/>
                </a:solidFill>
                <a:latin typeface="+mj-ea"/>
                <a:ea typeface="+mj-ea"/>
                <a:sym typeface="Press Start 2P"/>
              </a:rPr>
              <a:t>入場</a:t>
            </a:r>
            <a:r>
              <a:rPr lang="en-US" altLang="zh-TW" sz="6000" dirty="0">
                <a:solidFill>
                  <a:srgbClr val="FFFFFF"/>
                </a:solidFill>
                <a:latin typeface="+mj-ea"/>
                <a:ea typeface="+mj-ea"/>
                <a:sym typeface="Press Start 2P"/>
              </a:rPr>
              <a:t>/</a:t>
            </a:r>
            <a:r>
              <a:rPr lang="zh-TW" altLang="en-US" sz="6000" dirty="0">
                <a:solidFill>
                  <a:srgbClr val="FFFFFF"/>
                </a:solidFill>
                <a:latin typeface="+mj-ea"/>
                <a:ea typeface="+mj-ea"/>
                <a:sym typeface="Press Start 2P"/>
              </a:rPr>
              <a:t>選秀大會</a:t>
            </a:r>
            <a:endParaRPr sz="3200" dirty="0">
              <a:latin typeface="+mj-ea"/>
              <a:ea typeface="+mj-ea"/>
            </a:endParaRPr>
          </a:p>
        </p:txBody>
      </p:sp>
      <p:grpSp>
        <p:nvGrpSpPr>
          <p:cNvPr id="415" name="Google Shape;415;p11">
            <a:extLst>
              <a:ext uri="{FF2B5EF4-FFF2-40B4-BE49-F238E27FC236}">
                <a16:creationId xmlns:a16="http://schemas.microsoft.com/office/drawing/2014/main" id="{5F4E3E50-BF04-903D-2D3A-892FE8F4EC49}"/>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C6C8B006-7D58-3FB9-203F-E6A41B234DF6}"/>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548F8CB0-51CB-DC6D-FF55-F5DA7EE84D63}"/>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F093B44B-BB9A-B101-5915-7A2E0526BBF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10617F1D-DBD7-B44B-72E0-8BCBC5EFF6A8}"/>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420748A5-2B74-BA88-9593-683737D28F6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graphicFrame>
        <p:nvGraphicFramePr>
          <p:cNvPr id="2" name="表格 1">
            <a:extLst>
              <a:ext uri="{FF2B5EF4-FFF2-40B4-BE49-F238E27FC236}">
                <a16:creationId xmlns:a16="http://schemas.microsoft.com/office/drawing/2014/main" id="{025FE6E0-089B-33BF-0520-4C776D074ACA}"/>
              </a:ext>
            </a:extLst>
          </p:cNvPr>
          <p:cNvGraphicFramePr>
            <a:graphicFrameLocks noGrp="1"/>
          </p:cNvGraphicFramePr>
          <p:nvPr>
            <p:extLst>
              <p:ext uri="{D42A27DB-BD31-4B8C-83A1-F6EECF244321}">
                <p14:modId xmlns:p14="http://schemas.microsoft.com/office/powerpoint/2010/main" val="1247260700"/>
              </p:ext>
            </p:extLst>
          </p:nvPr>
        </p:nvGraphicFramePr>
        <p:xfrm>
          <a:off x="961249" y="1778686"/>
          <a:ext cx="7623507" cy="6191815"/>
        </p:xfrm>
        <a:graphic>
          <a:graphicData uri="http://schemas.openxmlformats.org/drawingml/2006/table">
            <a:tbl>
              <a:tblPr firstRow="1" bandRow="1">
                <a:tableStyleId>{5C22544A-7EE6-4342-B048-85BDC9FD1C3A}</a:tableStyleId>
              </a:tblPr>
              <a:tblGrid>
                <a:gridCol w="5542269">
                  <a:extLst>
                    <a:ext uri="{9D8B030D-6E8A-4147-A177-3AD203B41FA5}">
                      <a16:colId xmlns:a16="http://schemas.microsoft.com/office/drawing/2014/main" val="2410792451"/>
                    </a:ext>
                  </a:extLst>
                </a:gridCol>
                <a:gridCol w="1129913">
                  <a:extLst>
                    <a:ext uri="{9D8B030D-6E8A-4147-A177-3AD203B41FA5}">
                      <a16:colId xmlns:a16="http://schemas.microsoft.com/office/drawing/2014/main" val="4171031131"/>
                    </a:ext>
                  </a:extLst>
                </a:gridCol>
                <a:gridCol w="951325">
                  <a:extLst>
                    <a:ext uri="{9D8B030D-6E8A-4147-A177-3AD203B41FA5}">
                      <a16:colId xmlns:a16="http://schemas.microsoft.com/office/drawing/2014/main" val="599362675"/>
                    </a:ext>
                  </a:extLst>
                </a:gridCol>
              </a:tblGrid>
              <a:tr h="630328">
                <a:tc>
                  <a:txBody>
                    <a:bodyPr/>
                    <a:lstStyle/>
                    <a:p>
                      <a:pPr algn="ctr"/>
                      <a:r>
                        <a:rPr lang="zh-TW" altLang="en-US" sz="2400" dirty="0"/>
                        <a:t>名稱</a:t>
                      </a:r>
                    </a:p>
                  </a:txBody>
                  <a:tcPr anchor="ctr"/>
                </a:tc>
                <a:tc>
                  <a:txBody>
                    <a:bodyPr/>
                    <a:lstStyle/>
                    <a:p>
                      <a:pPr algn="ctr"/>
                      <a:r>
                        <a:rPr lang="zh-TW" altLang="en-US" sz="2400" dirty="0"/>
                        <a:t>數量</a:t>
                      </a:r>
                    </a:p>
                  </a:txBody>
                  <a:tcPr anchor="ctr"/>
                </a:tc>
                <a:tc>
                  <a:txBody>
                    <a:bodyPr/>
                    <a:lstStyle/>
                    <a:p>
                      <a:pPr algn="ctr"/>
                      <a:r>
                        <a:rPr lang="zh-TW" altLang="en-US" sz="2400" dirty="0"/>
                        <a:t>單位</a:t>
                      </a:r>
                    </a:p>
                  </a:txBody>
                  <a:tcPr anchor="ctr"/>
                </a:tc>
                <a:extLst>
                  <a:ext uri="{0D108BD9-81ED-4DB2-BD59-A6C34878D82A}">
                    <a16:rowId xmlns:a16="http://schemas.microsoft.com/office/drawing/2014/main" val="3187925227"/>
                  </a:ext>
                </a:extLst>
              </a:tr>
              <a:tr h="617943">
                <a:tc>
                  <a:txBody>
                    <a:bodyPr/>
                    <a:lstStyle/>
                    <a:p>
                      <a:pPr algn="ctr"/>
                      <a:r>
                        <a:rPr lang="zh-TW" altLang="en-US" sz="2400" dirty="0"/>
                        <a:t>大聲公</a:t>
                      </a:r>
                      <a:r>
                        <a:rPr lang="en-US" altLang="zh-TW" sz="2400" dirty="0"/>
                        <a:t>(</a:t>
                      </a:r>
                      <a:r>
                        <a:rPr lang="zh-TW" altLang="en-US" sz="2400" dirty="0"/>
                        <a:t>揚聲器</a:t>
                      </a:r>
                      <a:r>
                        <a:rPr lang="en-US" altLang="zh-TW" sz="2400" dirty="0"/>
                        <a:t>)</a:t>
                      </a:r>
                      <a:endParaRPr lang="zh-TW" altLang="en-US" sz="2400" dirty="0"/>
                    </a:p>
                  </a:txBody>
                  <a:tcPr anchor="ctr">
                    <a:solidFill>
                      <a:schemeClr val="accent1">
                        <a:lumMod val="60000"/>
                        <a:lumOff val="40000"/>
                      </a:schemeClr>
                    </a:solidFill>
                  </a:tcPr>
                </a:tc>
                <a:tc>
                  <a:txBody>
                    <a:bodyPr/>
                    <a:lstStyle/>
                    <a:p>
                      <a:pPr algn="ctr"/>
                      <a:r>
                        <a:rPr lang="en-US" altLang="zh-TW" sz="2400" dirty="0"/>
                        <a:t>1</a:t>
                      </a:r>
                      <a:endParaRPr lang="zh-TW" altLang="en-US" sz="2400" dirty="0"/>
                    </a:p>
                  </a:txBody>
                  <a:tcPr anchor="ctr">
                    <a:solidFill>
                      <a:schemeClr val="accent1">
                        <a:lumMod val="60000"/>
                        <a:lumOff val="40000"/>
                      </a:schemeClr>
                    </a:solidFill>
                  </a:tcPr>
                </a:tc>
                <a:tc>
                  <a:txBody>
                    <a:bodyPr/>
                    <a:lstStyle/>
                    <a:p>
                      <a:pPr algn="ctr"/>
                      <a:r>
                        <a:rPr lang="zh-TW" altLang="en-US" sz="2400" dirty="0"/>
                        <a:t>台</a:t>
                      </a:r>
                    </a:p>
                  </a:txBody>
                  <a:tcPr anchor="ctr">
                    <a:solidFill>
                      <a:schemeClr val="accent1">
                        <a:lumMod val="60000"/>
                        <a:lumOff val="40000"/>
                      </a:schemeClr>
                    </a:solidFill>
                  </a:tcPr>
                </a:tc>
                <a:extLst>
                  <a:ext uri="{0D108BD9-81ED-4DB2-BD59-A6C34878D82A}">
                    <a16:rowId xmlns:a16="http://schemas.microsoft.com/office/drawing/2014/main" val="3568794722"/>
                  </a:ext>
                </a:extLst>
              </a:tr>
              <a:tr h="617943">
                <a:tc>
                  <a:txBody>
                    <a:bodyPr/>
                    <a:lstStyle/>
                    <a:p>
                      <a:pPr algn="ctr"/>
                      <a:r>
                        <a:rPr lang="en-US" altLang="zh-TW" sz="2400" dirty="0"/>
                        <a:t>PPT</a:t>
                      </a:r>
                      <a:r>
                        <a:rPr lang="zh-TW" altLang="en-US" sz="2400" dirty="0"/>
                        <a:t>影本</a:t>
                      </a:r>
                    </a:p>
                  </a:txBody>
                  <a:tcPr anchor="ctr">
                    <a:solidFill>
                      <a:schemeClr val="accent1">
                        <a:lumMod val="60000"/>
                        <a:lumOff val="40000"/>
                      </a:schemeClr>
                    </a:solidFill>
                  </a:tcPr>
                </a:tc>
                <a:tc>
                  <a:txBody>
                    <a:bodyPr/>
                    <a:lstStyle/>
                    <a:p>
                      <a:pPr algn="ctr"/>
                      <a:r>
                        <a:rPr lang="en-US" altLang="zh-TW" sz="2400" dirty="0"/>
                        <a:t>3</a:t>
                      </a:r>
                      <a:endParaRPr lang="zh-TW" altLang="en-US" sz="2400" dirty="0"/>
                    </a:p>
                  </a:txBody>
                  <a:tcPr anchor="ctr">
                    <a:solidFill>
                      <a:schemeClr val="accent1">
                        <a:lumMod val="60000"/>
                        <a:lumOff val="40000"/>
                      </a:schemeClr>
                    </a:solidFill>
                  </a:tcPr>
                </a:tc>
                <a:tc>
                  <a:txBody>
                    <a:bodyPr/>
                    <a:lstStyle/>
                    <a:p>
                      <a:pPr algn="ctr"/>
                      <a:r>
                        <a:rPr lang="zh-TW" altLang="en-US" sz="2400" dirty="0"/>
                        <a:t>份</a:t>
                      </a:r>
                    </a:p>
                  </a:txBody>
                  <a:tcPr anchor="ctr">
                    <a:solidFill>
                      <a:schemeClr val="accent1">
                        <a:lumMod val="60000"/>
                        <a:lumOff val="40000"/>
                      </a:schemeClr>
                    </a:solidFill>
                  </a:tcPr>
                </a:tc>
                <a:extLst>
                  <a:ext uri="{0D108BD9-81ED-4DB2-BD59-A6C34878D82A}">
                    <a16:rowId xmlns:a16="http://schemas.microsoft.com/office/drawing/2014/main" val="3220629323"/>
                  </a:ext>
                </a:extLst>
              </a:tr>
              <a:tr h="617943">
                <a:tc>
                  <a:txBody>
                    <a:bodyPr/>
                    <a:lstStyle/>
                    <a:p>
                      <a:pPr algn="ctr"/>
                      <a:r>
                        <a:rPr lang="zh-TW" altLang="en-US" sz="2400" dirty="0"/>
                        <a:t>乒乓球</a:t>
                      </a:r>
                      <a:r>
                        <a:rPr lang="en-US" altLang="zh-TW" sz="2400" dirty="0"/>
                        <a:t>(</a:t>
                      </a:r>
                      <a:r>
                        <a:rPr lang="zh-TW" altLang="en-US" sz="2400" dirty="0"/>
                        <a:t>寫好數字</a:t>
                      </a:r>
                      <a:r>
                        <a:rPr lang="en-US" altLang="zh-TW" sz="2400" dirty="0"/>
                        <a:t>)</a:t>
                      </a:r>
                      <a:endParaRPr lang="zh-TW" altLang="en-US" sz="2400" dirty="0"/>
                    </a:p>
                  </a:txBody>
                  <a:tcPr anchor="ctr">
                    <a:solidFill>
                      <a:schemeClr val="accent2">
                        <a:lumMod val="60000"/>
                        <a:lumOff val="40000"/>
                      </a:schemeClr>
                    </a:solidFill>
                  </a:tcPr>
                </a:tc>
                <a:tc>
                  <a:txBody>
                    <a:bodyPr/>
                    <a:lstStyle/>
                    <a:p>
                      <a:pPr algn="ctr"/>
                      <a:r>
                        <a:rPr lang="zh-TW" altLang="en-US" sz="2400" dirty="0"/>
                        <a:t>依人數</a:t>
                      </a:r>
                    </a:p>
                  </a:txBody>
                  <a:tcPr anchor="ctr">
                    <a:solidFill>
                      <a:schemeClr val="accent2">
                        <a:lumMod val="60000"/>
                        <a:lumOff val="40000"/>
                      </a:schemeClr>
                    </a:solidFill>
                  </a:tcPr>
                </a:tc>
                <a:tc>
                  <a:txBody>
                    <a:bodyPr/>
                    <a:lstStyle/>
                    <a:p>
                      <a:pPr algn="ctr"/>
                      <a:r>
                        <a:rPr lang="zh-TW" altLang="en-US" sz="2400" dirty="0"/>
                        <a:t>顆</a:t>
                      </a:r>
                    </a:p>
                  </a:txBody>
                  <a:tcPr anchor="ctr">
                    <a:solidFill>
                      <a:schemeClr val="accent2">
                        <a:lumMod val="60000"/>
                        <a:lumOff val="40000"/>
                      </a:schemeClr>
                    </a:solidFill>
                  </a:tcPr>
                </a:tc>
                <a:extLst>
                  <a:ext uri="{0D108BD9-81ED-4DB2-BD59-A6C34878D82A}">
                    <a16:rowId xmlns:a16="http://schemas.microsoft.com/office/drawing/2014/main" val="2848159471"/>
                  </a:ext>
                </a:extLst>
              </a:tr>
              <a:tr h="617943">
                <a:tc>
                  <a:txBody>
                    <a:bodyPr/>
                    <a:lstStyle/>
                    <a:p>
                      <a:pPr algn="ctr"/>
                      <a:r>
                        <a:rPr lang="zh-TW" altLang="en-US" sz="2400" dirty="0"/>
                        <a:t>奇異筆</a:t>
                      </a:r>
                    </a:p>
                  </a:txBody>
                  <a:tcPr anchor="ctr">
                    <a:solidFill>
                      <a:schemeClr val="accent2">
                        <a:lumMod val="60000"/>
                        <a:lumOff val="40000"/>
                      </a:schemeClr>
                    </a:solidFill>
                  </a:tcPr>
                </a:tc>
                <a:tc>
                  <a:txBody>
                    <a:bodyPr/>
                    <a:lstStyle/>
                    <a:p>
                      <a:pPr algn="ctr"/>
                      <a:r>
                        <a:rPr lang="en-US" altLang="zh-TW" sz="2400" dirty="0"/>
                        <a:t>4</a:t>
                      </a:r>
                      <a:endParaRPr lang="zh-TW" altLang="en-US" sz="2400" dirty="0"/>
                    </a:p>
                  </a:txBody>
                  <a:tcPr anchor="ctr">
                    <a:solidFill>
                      <a:schemeClr val="accent2">
                        <a:lumMod val="60000"/>
                        <a:lumOff val="40000"/>
                      </a:schemeClr>
                    </a:solidFill>
                  </a:tcPr>
                </a:tc>
                <a:tc>
                  <a:txBody>
                    <a:bodyPr/>
                    <a:lstStyle/>
                    <a:p>
                      <a:pPr algn="ctr"/>
                      <a:r>
                        <a:rPr lang="zh-TW" altLang="en-US" sz="2400" dirty="0"/>
                        <a:t>支</a:t>
                      </a:r>
                    </a:p>
                  </a:txBody>
                  <a:tcPr anchor="ctr">
                    <a:solidFill>
                      <a:schemeClr val="accent2">
                        <a:lumMod val="60000"/>
                        <a:lumOff val="40000"/>
                      </a:schemeClr>
                    </a:solidFill>
                  </a:tcPr>
                </a:tc>
                <a:extLst>
                  <a:ext uri="{0D108BD9-81ED-4DB2-BD59-A6C34878D82A}">
                    <a16:rowId xmlns:a16="http://schemas.microsoft.com/office/drawing/2014/main" val="2181186699"/>
                  </a:ext>
                </a:extLst>
              </a:tr>
              <a:tr h="617943">
                <a:tc>
                  <a:txBody>
                    <a:bodyPr/>
                    <a:lstStyle/>
                    <a:p>
                      <a:pPr algn="ctr"/>
                      <a:r>
                        <a:rPr lang="zh-TW" altLang="en-US" sz="2400" dirty="0">
                          <a:solidFill>
                            <a:srgbClr val="7030A0"/>
                          </a:solidFill>
                        </a:rPr>
                        <a:t>紙杯</a:t>
                      </a:r>
                    </a:p>
                  </a:txBody>
                  <a:tcPr anchor="ctr">
                    <a:solidFill>
                      <a:schemeClr val="accent2">
                        <a:lumMod val="60000"/>
                        <a:lumOff val="40000"/>
                      </a:schemeClr>
                    </a:solidFill>
                  </a:tcPr>
                </a:tc>
                <a:tc>
                  <a:txBody>
                    <a:bodyPr/>
                    <a:lstStyle/>
                    <a:p>
                      <a:pPr algn="ctr"/>
                      <a:r>
                        <a:rPr lang="en-US" altLang="zh-TW" sz="2400" dirty="0"/>
                        <a:t>100</a:t>
                      </a:r>
                      <a:endParaRPr lang="zh-TW" altLang="en-US" sz="2400" dirty="0"/>
                    </a:p>
                  </a:txBody>
                  <a:tcPr anchor="ctr">
                    <a:solidFill>
                      <a:schemeClr val="accent2">
                        <a:lumMod val="60000"/>
                        <a:lumOff val="40000"/>
                      </a:schemeClr>
                    </a:solidFill>
                  </a:tcPr>
                </a:tc>
                <a:tc>
                  <a:txBody>
                    <a:bodyPr/>
                    <a:lstStyle/>
                    <a:p>
                      <a:pPr algn="ctr"/>
                      <a:r>
                        <a:rPr lang="zh-TW" altLang="en-US" sz="2400" dirty="0"/>
                        <a:t>杯</a:t>
                      </a:r>
                    </a:p>
                  </a:txBody>
                  <a:tcPr anchor="ctr">
                    <a:solidFill>
                      <a:schemeClr val="accent2">
                        <a:lumMod val="60000"/>
                        <a:lumOff val="40000"/>
                      </a:schemeClr>
                    </a:solidFill>
                  </a:tcPr>
                </a:tc>
                <a:extLst>
                  <a:ext uri="{0D108BD9-81ED-4DB2-BD59-A6C34878D82A}">
                    <a16:rowId xmlns:a16="http://schemas.microsoft.com/office/drawing/2014/main" val="575659202"/>
                  </a:ext>
                </a:extLst>
              </a:tr>
              <a:tr h="617943">
                <a:tc>
                  <a:txBody>
                    <a:bodyPr/>
                    <a:lstStyle/>
                    <a:p>
                      <a:pPr algn="ctr"/>
                      <a:r>
                        <a:rPr lang="zh-TW" altLang="en-US" sz="2400" dirty="0">
                          <a:solidFill>
                            <a:schemeClr val="tx1"/>
                          </a:solidFill>
                        </a:rPr>
                        <a:t>號碼牌</a:t>
                      </a:r>
                    </a:p>
                  </a:txBody>
                  <a:tcPr anchor="ctr">
                    <a:solidFill>
                      <a:schemeClr val="accent2">
                        <a:lumMod val="60000"/>
                        <a:lumOff val="40000"/>
                      </a:schemeClr>
                    </a:solidFill>
                  </a:tcPr>
                </a:tc>
                <a:tc>
                  <a:txBody>
                    <a:bodyPr/>
                    <a:lstStyle/>
                    <a:p>
                      <a:pPr algn="ctr"/>
                      <a:r>
                        <a:rPr lang="zh-TW" altLang="en-US" sz="2400" dirty="0"/>
                        <a:t>依人數</a:t>
                      </a:r>
                    </a:p>
                  </a:txBody>
                  <a:tcPr anchor="ctr">
                    <a:solidFill>
                      <a:schemeClr val="accent2">
                        <a:lumMod val="60000"/>
                        <a:lumOff val="40000"/>
                      </a:schemeClr>
                    </a:solidFill>
                  </a:tcPr>
                </a:tc>
                <a:tc>
                  <a:txBody>
                    <a:bodyPr/>
                    <a:lstStyle/>
                    <a:p>
                      <a:pPr algn="ctr"/>
                      <a:r>
                        <a:rPr lang="zh-TW" altLang="en-US" sz="2400" dirty="0"/>
                        <a:t>張</a:t>
                      </a:r>
                    </a:p>
                  </a:txBody>
                  <a:tcPr anchor="ctr">
                    <a:solidFill>
                      <a:schemeClr val="accent2">
                        <a:lumMod val="60000"/>
                        <a:lumOff val="40000"/>
                      </a:schemeClr>
                    </a:solidFill>
                  </a:tcPr>
                </a:tc>
                <a:extLst>
                  <a:ext uri="{0D108BD9-81ED-4DB2-BD59-A6C34878D82A}">
                    <a16:rowId xmlns:a16="http://schemas.microsoft.com/office/drawing/2014/main" val="52612342"/>
                  </a:ext>
                </a:extLst>
              </a:tr>
              <a:tr h="617943">
                <a:tc>
                  <a:txBody>
                    <a:bodyPr/>
                    <a:lstStyle/>
                    <a:p>
                      <a:pPr algn="ctr"/>
                      <a:r>
                        <a:rPr lang="zh-TW" altLang="en-US" sz="2400" dirty="0">
                          <a:solidFill>
                            <a:srgbClr val="7030A0"/>
                          </a:solidFill>
                        </a:rPr>
                        <a:t>分隊貼紙</a:t>
                      </a:r>
                      <a:r>
                        <a:rPr lang="en-US" altLang="zh-TW" sz="2400" dirty="0">
                          <a:solidFill>
                            <a:srgbClr val="7030A0"/>
                          </a:solidFill>
                        </a:rPr>
                        <a:t>(</a:t>
                      </a:r>
                      <a:r>
                        <a:rPr lang="zh-TW" altLang="en-US" sz="2400" dirty="0">
                          <a:solidFill>
                            <a:srgbClr val="7030A0"/>
                          </a:solidFill>
                        </a:rPr>
                        <a:t>四色</a:t>
                      </a:r>
                      <a:r>
                        <a:rPr lang="en-US" altLang="zh-TW" sz="2400" dirty="0">
                          <a:solidFill>
                            <a:srgbClr val="7030A0"/>
                          </a:solidFill>
                        </a:rPr>
                        <a:t>)</a:t>
                      </a:r>
                      <a:endParaRPr lang="zh-TW" altLang="en-US" sz="2400" dirty="0">
                        <a:solidFill>
                          <a:srgbClr val="7030A0"/>
                        </a:solidFill>
                      </a:endParaRP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400" dirty="0"/>
                        <a:t>依人數</a:t>
                      </a:r>
                    </a:p>
                  </a:txBody>
                  <a:tcPr anchor="ctr">
                    <a:solidFill>
                      <a:schemeClr val="accent2">
                        <a:lumMod val="60000"/>
                        <a:lumOff val="40000"/>
                      </a:schemeClr>
                    </a:solidFill>
                  </a:tcPr>
                </a:tc>
                <a:tc>
                  <a:txBody>
                    <a:bodyPr/>
                    <a:lstStyle/>
                    <a:p>
                      <a:pPr algn="ctr"/>
                      <a:r>
                        <a:rPr lang="zh-TW" altLang="en-US" sz="2400" dirty="0"/>
                        <a:t>張</a:t>
                      </a:r>
                    </a:p>
                  </a:txBody>
                  <a:tcPr anchor="ctr">
                    <a:solidFill>
                      <a:schemeClr val="accent2">
                        <a:lumMod val="60000"/>
                        <a:lumOff val="40000"/>
                      </a:schemeClr>
                    </a:solidFill>
                  </a:tcPr>
                </a:tc>
                <a:extLst>
                  <a:ext uri="{0D108BD9-81ED-4DB2-BD59-A6C34878D82A}">
                    <a16:rowId xmlns:a16="http://schemas.microsoft.com/office/drawing/2014/main" val="2449681872"/>
                  </a:ext>
                </a:extLst>
              </a:tr>
              <a:tr h="617943">
                <a:tc>
                  <a:txBody>
                    <a:bodyPr/>
                    <a:lstStyle/>
                    <a:p>
                      <a:pPr algn="ctr"/>
                      <a:r>
                        <a:rPr lang="en-US" altLang="zh-TW" sz="2400" dirty="0">
                          <a:solidFill>
                            <a:schemeClr val="tx1"/>
                          </a:solidFill>
                        </a:rPr>
                        <a:t>Shot</a:t>
                      </a:r>
                      <a:r>
                        <a:rPr lang="zh-TW" altLang="en-US" sz="2400" dirty="0">
                          <a:solidFill>
                            <a:schemeClr val="tx1"/>
                          </a:solidFill>
                        </a:rPr>
                        <a:t>杯</a:t>
                      </a:r>
                    </a:p>
                  </a:txBody>
                  <a:tcPr anchor="ctr"/>
                </a:tc>
                <a:tc>
                  <a:txBody>
                    <a:bodyPr/>
                    <a:lstStyle/>
                    <a:p>
                      <a:pPr algn="ctr"/>
                      <a:r>
                        <a:rPr lang="en-US" altLang="zh-TW" sz="2400" dirty="0"/>
                        <a:t>30</a:t>
                      </a:r>
                      <a:endParaRPr lang="zh-TW" altLang="en-US" sz="2400" dirty="0"/>
                    </a:p>
                  </a:txBody>
                  <a:tcPr anchor="ctr"/>
                </a:tc>
                <a:tc>
                  <a:txBody>
                    <a:bodyPr/>
                    <a:lstStyle/>
                    <a:p>
                      <a:pPr algn="ctr"/>
                      <a:r>
                        <a:rPr lang="zh-TW" altLang="en-US" sz="2400" dirty="0"/>
                        <a:t>杯</a:t>
                      </a:r>
                    </a:p>
                  </a:txBody>
                  <a:tcPr anchor="ctr"/>
                </a:tc>
                <a:extLst>
                  <a:ext uri="{0D108BD9-81ED-4DB2-BD59-A6C34878D82A}">
                    <a16:rowId xmlns:a16="http://schemas.microsoft.com/office/drawing/2014/main" val="439806057"/>
                  </a:ext>
                </a:extLst>
              </a:tr>
              <a:tr h="617943">
                <a:tc>
                  <a:txBody>
                    <a:bodyPr/>
                    <a:lstStyle/>
                    <a:p>
                      <a:pPr algn="ctr"/>
                      <a:r>
                        <a:rPr lang="zh-TW" altLang="en-US" sz="2400" dirty="0">
                          <a:solidFill>
                            <a:srgbClr val="7030A0"/>
                          </a:solidFill>
                        </a:rPr>
                        <a:t>分隊貼紙</a:t>
                      </a:r>
                      <a:r>
                        <a:rPr lang="en-US" altLang="zh-TW" sz="2400" dirty="0">
                          <a:solidFill>
                            <a:srgbClr val="7030A0"/>
                          </a:solidFill>
                        </a:rPr>
                        <a:t>(</a:t>
                      </a:r>
                      <a:r>
                        <a:rPr lang="zh-TW" altLang="en-US" sz="2400" dirty="0">
                          <a:solidFill>
                            <a:srgbClr val="7030A0"/>
                          </a:solidFill>
                        </a:rPr>
                        <a:t>四色</a:t>
                      </a:r>
                      <a:r>
                        <a:rPr lang="en-US" altLang="zh-TW" sz="2400" dirty="0">
                          <a:solidFill>
                            <a:srgbClr val="7030A0"/>
                          </a:solidFill>
                        </a:rPr>
                        <a:t>)</a:t>
                      </a:r>
                      <a:endParaRPr lang="zh-TW" altLang="en-US" sz="2400" dirty="0">
                        <a:solidFill>
                          <a:srgbClr val="7030A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400" dirty="0"/>
                        <a:t>依人數</a:t>
                      </a:r>
                    </a:p>
                  </a:txBody>
                  <a:tcPr anchor="ctr"/>
                </a:tc>
                <a:tc>
                  <a:txBody>
                    <a:bodyPr/>
                    <a:lstStyle/>
                    <a:p>
                      <a:pPr algn="ctr"/>
                      <a:r>
                        <a:rPr lang="zh-TW" altLang="en-US" sz="2400" dirty="0"/>
                        <a:t>張</a:t>
                      </a:r>
                    </a:p>
                  </a:txBody>
                  <a:tcPr anchor="ctr"/>
                </a:tc>
                <a:extLst>
                  <a:ext uri="{0D108BD9-81ED-4DB2-BD59-A6C34878D82A}">
                    <a16:rowId xmlns:a16="http://schemas.microsoft.com/office/drawing/2014/main" val="3194128899"/>
                  </a:ext>
                </a:extLst>
              </a:tr>
            </a:tbl>
          </a:graphicData>
        </a:graphic>
      </p:graphicFrame>
    </p:spTree>
    <p:extLst>
      <p:ext uri="{BB962C8B-B14F-4D97-AF65-F5344CB8AC3E}">
        <p14:creationId xmlns:p14="http://schemas.microsoft.com/office/powerpoint/2010/main" val="660778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6F85A4E1-3E83-00CA-27B0-72DCF533CDB4}"/>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D7AA3A09-EBE8-95C2-3589-D7B3E901EDF1}"/>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DE467BD1-C950-9546-FA2A-B50AD6364A5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CF85D05C-7B94-8825-966A-914C7714CF1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715865D7-615C-C168-041C-59F2DD6A500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59A6AFE3-23F4-A6DF-7596-4F56A3348786}"/>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D7228DF7-D96B-A03E-263D-860FD28809B7}"/>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19C25921-7D98-3867-5CCC-768D44149F63}"/>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65A9238A-F987-E130-0BDC-156E3430FA54}"/>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D6F71B03-900F-1102-B91F-51395C610FAC}"/>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BE0082F2-5B54-3D8D-E9D2-7BFD48F6E37D}"/>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BD6AE5B6-EB75-0BC0-3AB0-7AE74FC4410E}"/>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10ADBF0B-922E-7192-4EF7-4BEF0A0602D4}"/>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ECB99ABD-0920-F2C0-FA92-DC99A1371C1D}"/>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E05F7F09-8E56-5A56-B1B5-DA4EA21ECAC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E4480157-8EF5-27B6-D3BE-EAC852372885}"/>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50F1880A-B34E-9C49-572A-60B85DBE4FC1}"/>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C52E3C85-6F4C-BF96-76FC-D58BFF74EACF}"/>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83BB1FD6-F4A8-9447-359F-F962ED1554E6}"/>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0254AD2A-6917-C24F-42DF-D8FA817A5E61}"/>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015AF84D-781C-7A8C-A6CF-91916F61BF51}"/>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B63915A6-5F3E-801C-CDC7-247FB6927E35}"/>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4E3855D7-CF5D-F949-4281-1FC1502C8449}"/>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2B9C1DFB-903D-FABC-7E89-F67DC1170E68}"/>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0D934208-04D4-1912-B2D7-375A57E5275F}"/>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EFD0523C-23CE-92AB-C9D6-3FA65BFDFF58}"/>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2B44384B-5A6A-6A25-84F5-54057F896C96}"/>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513BD62B-E680-3F71-52AC-5267580C5217}"/>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D983BC90-1208-AAE5-FA79-E4B8171E8327}"/>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09FA51CA-803A-DAA4-18F9-BE11F4608631}"/>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71DD5E52-6BE6-1D14-5B63-ABC059EC5B06}"/>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CE493507-FD25-D158-96DF-CE8BD93707FB}"/>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53AAC16F-D7F6-6349-4FE7-A97B98BDC2ED}"/>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63AC21C0-1713-15E1-BBB5-6EBEBE5A5C71}"/>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3749EF3A-703A-2656-D2FC-4BF08801C551}"/>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56554218-8F4C-8144-9A4D-E2CBD6CB98C8}"/>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E4A272B1-989D-6095-1905-68D30370B83B}"/>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F7F7A65D-791F-0432-531C-FAF7F1364E4C}"/>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BA5021FE-9ECB-2B43-C440-0672B8ADDF2B}"/>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A3E9D220-2717-6430-C05A-9E21BC7C1E51}"/>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443F4223-B7DA-B10F-64C0-374FE8CBB415}"/>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656CB05F-187C-197E-CD44-4E609864790E}"/>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13512013-C880-2DEE-4DFB-93047C2C7056}"/>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863AC8E1-6F90-2559-0D7B-B98EF937CB14}"/>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7D448F56-2A1B-BA20-E2C4-C03C8277FCCD}"/>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1D72C097-4524-81F1-8C3D-8D4BBA9E9223}"/>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3A5E92BA-E83A-101E-F3F1-52FD2BD80186}"/>
              </a:ext>
            </a:extLst>
          </p:cNvPr>
          <p:cNvSpPr txBox="1"/>
          <p:nvPr/>
        </p:nvSpPr>
        <p:spPr>
          <a:xfrm>
            <a:off x="12691308" y="7677724"/>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預算</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ED3C3005-621E-A883-3351-544EDE4952E1}"/>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341106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06315F1B-7065-ED23-22A9-9D5C4552CB8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1038150A-1ABD-3DCA-956C-2F87DC467845}"/>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6D2FA9EC-AA8C-7E23-F897-1D1D7D25CE0C}"/>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8B8AAAA1-CA73-C431-0E8C-61E7332484EF}"/>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7C88F8C7-38B0-E011-A28A-91B57DE4023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A2422723-FB40-8927-A321-0C09ECB6E0E8}"/>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DB9112FE-F5AE-CC9E-1B53-B80EBD139BD3}"/>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41209D0C-05B0-7FA3-968C-4CF861E5ADE5}"/>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96C90ADC-7C1E-4427-6D19-A7FC3448BC42}"/>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10B14C06-9A28-CB90-DC99-481AD9DB733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9D353309-2F12-86AB-2AF6-C0C3ED1B49CB}"/>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19EE114-BD11-944E-B4B2-0E494D9E2676}"/>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E2C50C98-FB23-A034-871B-490626DAB636}"/>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1C724706-22FE-D420-82CA-650355FF889F}"/>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71B4DD70-A970-5567-B4CA-4D1EAB082374}"/>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0DB71793-04B4-0C74-CABD-7AD4FFD7521D}"/>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227187A5-C327-CD22-7C34-C882C17F8147}"/>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9A2285CF-AB2F-2F1B-0CC5-1DD1FCD83EE2}"/>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6EF49964-D3C3-9756-46D6-AF5DBA1739E0}"/>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9B587BA1-2243-F157-4772-921746BD435F}"/>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386D996F-5BAD-1019-7B9F-58EDBECCD54C}"/>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81F061B1-EFFC-AB1E-E625-701AA91EBA70}"/>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40B783A9-A65F-B1FF-4076-B47BA426122F}"/>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4571D2DF-064D-28EC-007A-41C3B817BC9E}"/>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65B52CA1-4855-5C94-7DBE-7D4A238E2DB0}"/>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4C5C0921-7BBE-EAEC-2B41-972173CAE739}"/>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E3EF7E69-9F87-576D-7174-2DD478885931}"/>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E7DD6073-1D1F-E8DE-3B8E-9EA35C89DA05}"/>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05F6975B-5D46-7C6D-90F3-487850704A96}"/>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44F88048-5A13-E61A-4E5C-44F6D358CAE6}"/>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53FD147D-E75D-B154-2ADE-CA0845D42C06}"/>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7831DECA-8A77-EE47-5C97-0290C4D9E285}"/>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456E0871-BCE3-E658-096B-10EDD354A15B}"/>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E7948C5C-57DD-A362-23F4-FED444341E8A}"/>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2E7E22C0-C8DA-602C-3985-1FCB7158C11B}"/>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143DCD80-DBB1-0C32-C7CE-9CDB4658ACB4}"/>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80226212-F68B-FF58-EFF2-ABC2A4B9D1F3}"/>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CF54BFC5-9325-4D8D-477A-E1581D2145B0}"/>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9DAE0CA4-592C-20D8-6B8A-8D552E1079DF}"/>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113C5587-2652-F987-BE61-0E8413DEC21A}"/>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1901AA79-4F7F-B5B5-460A-6AF37FD9CA03}"/>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E58B55CE-6926-EF4E-A70F-EA0323E00E91}"/>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2EE7A482-137F-E00C-48CE-8E5CEECC1E55}"/>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0D5E34F3-D796-6CEA-FFF6-FD4FBF1553F3}"/>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B96B8598-BAB1-1B15-F0FE-E1DF1E0B3448}"/>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11D4C29C-8D5F-7797-969A-5855C0BC5132}"/>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2A1ED732-112F-C883-A392-350FAE0CFEF9}"/>
              </a:ext>
            </a:extLst>
          </p:cNvPr>
          <p:cNvSpPr txBox="1"/>
          <p:nvPr/>
        </p:nvSpPr>
        <p:spPr>
          <a:xfrm>
            <a:off x="12691308" y="7677724"/>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暫存</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1A507C5B-BAF0-43B7-FB1C-53674D61D14B}"/>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3626266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ECEC2DBE-04D9-679B-ABCB-C337E6D4DD94}"/>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69F17913-BF24-E350-E9A4-9FE3FFABF7B0}"/>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59FE4F99-F2DD-05F7-FC17-C8FB8F6B7E79}"/>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52B26A5F-284B-29F1-FA8D-82CEAFFBC552}"/>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558EB67-7B09-EF82-909F-A4B386FC21D5}"/>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DCD4E2C0-CCBF-DF53-CB19-6DB10FD6A958}"/>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ED2DAD0F-63BD-B8F1-20F8-D3F6437E9A2D}"/>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E0B7690E-7DC7-E667-0FAC-75BB69D69BFE}"/>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032B3A2D-D64F-FE49-1BD1-DFD6A55F571F}"/>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DBD72BC8-F7DE-CCE7-4EF0-809729C52A1E}"/>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D9CE79F5-D71B-C4CE-7078-52A552EC2061}"/>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DF2D37CF-4479-CFE8-A49C-AC63C76F24F9}"/>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0D9E5662-1C43-87A9-E752-EA1C44AC70C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4D74C36-EF9F-A8EE-8569-661551811F32}"/>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1281E097-DAFE-1FD7-97E2-D975D764FA18}"/>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618AC6E-79E3-AB87-496E-C515169BD96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DDC65BDB-E039-97D7-4620-A256C8AB1AD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3DCF9DF1-A923-018D-E106-51C7DDA98BD8}"/>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5EB3B638-DEA4-349D-2E81-E937F7F9A8C9}"/>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A34E94F-90CB-367B-3245-64F2508C5622}"/>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0134F6F-689A-F2E1-335E-8891BBB6D13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0DAFCB28-2D25-22A1-4E73-51A5FF84DD2A}"/>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4555C846-BB55-2884-ACBE-6D4112C957FD}"/>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團體跳繩</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末關</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414" name="Google Shape;414;p11">
            <a:extLst>
              <a:ext uri="{FF2B5EF4-FFF2-40B4-BE49-F238E27FC236}">
                <a16:creationId xmlns:a16="http://schemas.microsoft.com/office/drawing/2014/main" id="{781AE8B3-3412-B33E-C0F3-92BE75DEBDF2}"/>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C0130E2-C226-061C-D740-70B95AF0E69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7ED5472C-7201-B94C-96A9-2EDF4A4E51A6}"/>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350BF247-2FB5-C95E-4A10-B634F0EA07E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C2509A0E-264A-DE16-3001-5D723BBF4C8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9001A38A-27E5-9B9D-B27C-90E49378551D}"/>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B9C82BCE-45C0-C1E0-A001-D08BC0B1F9F7}"/>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F7EAB3EE-C552-23D2-B11F-04C97C2992C0}"/>
              </a:ext>
            </a:extLst>
          </p:cNvPr>
          <p:cNvSpPr txBox="1"/>
          <p:nvPr/>
        </p:nvSpPr>
        <p:spPr>
          <a:xfrm>
            <a:off x="2245468" y="2444931"/>
            <a:ext cx="13524856" cy="769441"/>
          </a:xfrm>
          <a:prstGeom prst="rect">
            <a:avLst/>
          </a:prstGeom>
          <a:noFill/>
        </p:spPr>
        <p:txBody>
          <a:bodyPr wrap="none" rtlCol="0">
            <a:spAutoFit/>
          </a:bodyPr>
          <a:lstStyle/>
          <a:p>
            <a:pPr algn="l"/>
            <a:r>
              <a:rPr lang="zh-TW" altLang="en-US" sz="4400" dirty="0">
                <a:solidFill>
                  <a:srgbClr val="FFFF00"/>
                </a:solidFill>
                <a:latin typeface="+mj-ea"/>
                <a:ea typeface="+mj-ea"/>
              </a:rPr>
              <a:t>每一隊基本啤酒一手</a:t>
            </a:r>
            <a:r>
              <a:rPr lang="en-US" altLang="zh-TW" sz="4400" dirty="0">
                <a:latin typeface="+mj-ea"/>
                <a:ea typeface="+mj-ea"/>
              </a:rPr>
              <a:t>(</a:t>
            </a:r>
            <a:r>
              <a:rPr lang="zh-TW" altLang="en-US" sz="4400" dirty="0">
                <a:latin typeface="+mj-ea"/>
                <a:ea typeface="+mj-ea"/>
              </a:rPr>
              <a:t>前有獲勝累積的啤酒則往上加</a:t>
            </a:r>
            <a:r>
              <a:rPr lang="en-US" altLang="zh-TW" sz="4400" dirty="0">
                <a:latin typeface="+mj-ea"/>
                <a:ea typeface="+mj-ea"/>
              </a:rPr>
              <a:t>)</a:t>
            </a:r>
            <a:r>
              <a:rPr lang="zh-TW" altLang="en-US" sz="4400" dirty="0">
                <a:latin typeface="+mj-ea"/>
                <a:ea typeface="+mj-ea"/>
              </a:rPr>
              <a:t>。</a:t>
            </a:r>
          </a:p>
        </p:txBody>
      </p:sp>
      <p:sp>
        <p:nvSpPr>
          <p:cNvPr id="4" name="文字方塊 3">
            <a:extLst>
              <a:ext uri="{FF2B5EF4-FFF2-40B4-BE49-F238E27FC236}">
                <a16:creationId xmlns:a16="http://schemas.microsoft.com/office/drawing/2014/main" id="{8EA54827-0406-8F6F-CC01-0C400444A6CE}"/>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F6ADFA2B-59F0-11F0-8CE0-79E24F18A4A8}"/>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BC6DFC8A-1615-17A0-7379-A6F505B9525D}"/>
              </a:ext>
            </a:extLst>
          </p:cNvPr>
          <p:cNvSpPr txBox="1"/>
          <p:nvPr/>
        </p:nvSpPr>
        <p:spPr>
          <a:xfrm>
            <a:off x="2306875" y="3750924"/>
            <a:ext cx="12598321" cy="769441"/>
          </a:xfrm>
          <a:prstGeom prst="rect">
            <a:avLst/>
          </a:prstGeom>
          <a:noFill/>
        </p:spPr>
        <p:txBody>
          <a:bodyPr wrap="none" rtlCol="0">
            <a:spAutoFit/>
          </a:bodyPr>
          <a:lstStyle/>
          <a:p>
            <a:pPr algn="l"/>
            <a:r>
              <a:rPr lang="zh-TW" altLang="en-US" sz="4400" dirty="0">
                <a:latin typeface="+mj-ea"/>
                <a:ea typeface="+mj-ea"/>
              </a:rPr>
              <a:t>每隊派出一人負責喝酒，其餘人員進行團體跳繩。</a:t>
            </a:r>
          </a:p>
        </p:txBody>
      </p:sp>
      <p:sp>
        <p:nvSpPr>
          <p:cNvPr id="2" name="文字方塊 1">
            <a:extLst>
              <a:ext uri="{FF2B5EF4-FFF2-40B4-BE49-F238E27FC236}">
                <a16:creationId xmlns:a16="http://schemas.microsoft.com/office/drawing/2014/main" id="{82FE4DA0-2B43-8AFE-2FD4-5ED61B76BFAE}"/>
              </a:ext>
            </a:extLst>
          </p:cNvPr>
          <p:cNvSpPr txBox="1"/>
          <p:nvPr/>
        </p:nvSpPr>
        <p:spPr>
          <a:xfrm>
            <a:off x="1593145" y="485336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p>
        </p:txBody>
      </p:sp>
      <p:sp>
        <p:nvSpPr>
          <p:cNvPr id="7" name="文字方塊 6">
            <a:extLst>
              <a:ext uri="{FF2B5EF4-FFF2-40B4-BE49-F238E27FC236}">
                <a16:creationId xmlns:a16="http://schemas.microsoft.com/office/drawing/2014/main" id="{21D7FF9A-F866-C9D5-87D8-299202E2194F}"/>
              </a:ext>
            </a:extLst>
          </p:cNvPr>
          <p:cNvSpPr txBox="1"/>
          <p:nvPr/>
        </p:nvSpPr>
        <p:spPr>
          <a:xfrm>
            <a:off x="2339562" y="4848836"/>
            <a:ext cx="7520007" cy="769441"/>
          </a:xfrm>
          <a:prstGeom prst="rect">
            <a:avLst/>
          </a:prstGeom>
          <a:noFill/>
        </p:spPr>
        <p:txBody>
          <a:bodyPr wrap="none" rtlCol="0">
            <a:spAutoFit/>
          </a:bodyPr>
          <a:lstStyle/>
          <a:p>
            <a:pPr algn="l"/>
            <a:r>
              <a:rPr lang="zh-TW" altLang="en-US" sz="4400" dirty="0">
                <a:latin typeface="+mj-ea"/>
                <a:ea typeface="+mj-ea"/>
              </a:rPr>
              <a:t>隊伍的酒被喝完即停止跳繩。</a:t>
            </a:r>
          </a:p>
        </p:txBody>
      </p:sp>
      <p:sp>
        <p:nvSpPr>
          <p:cNvPr id="8" name="文字方塊 7">
            <a:extLst>
              <a:ext uri="{FF2B5EF4-FFF2-40B4-BE49-F238E27FC236}">
                <a16:creationId xmlns:a16="http://schemas.microsoft.com/office/drawing/2014/main" id="{0E02A92C-CB1C-756B-E7D5-C26BDBF2DE8D}"/>
              </a:ext>
            </a:extLst>
          </p:cNvPr>
          <p:cNvSpPr txBox="1"/>
          <p:nvPr/>
        </p:nvSpPr>
        <p:spPr>
          <a:xfrm>
            <a:off x="1593145" y="5973828"/>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p>
        </p:txBody>
      </p:sp>
      <p:sp>
        <p:nvSpPr>
          <p:cNvPr id="9" name="文字方塊 8">
            <a:extLst>
              <a:ext uri="{FF2B5EF4-FFF2-40B4-BE49-F238E27FC236}">
                <a16:creationId xmlns:a16="http://schemas.microsoft.com/office/drawing/2014/main" id="{CAF25B62-D8D7-84BF-1F76-CC80FEACA2CC}"/>
              </a:ext>
            </a:extLst>
          </p:cNvPr>
          <p:cNvSpPr txBox="1"/>
          <p:nvPr/>
        </p:nvSpPr>
        <p:spPr>
          <a:xfrm>
            <a:off x="2303267" y="6046857"/>
            <a:ext cx="7520007" cy="769441"/>
          </a:xfrm>
          <a:prstGeom prst="rect">
            <a:avLst/>
          </a:prstGeom>
          <a:noFill/>
        </p:spPr>
        <p:txBody>
          <a:bodyPr wrap="none" rtlCol="0">
            <a:spAutoFit/>
          </a:bodyPr>
          <a:lstStyle/>
          <a:p>
            <a:pPr algn="l"/>
            <a:r>
              <a:rPr lang="zh-TW" altLang="en-US" sz="4400" b="1" dirty="0">
                <a:solidFill>
                  <a:srgbClr val="FF0000"/>
                </a:solidFill>
                <a:latin typeface="+mj-ea"/>
                <a:ea typeface="+mj-ea"/>
              </a:rPr>
              <a:t>最後跳最多下的即為總冠軍。</a:t>
            </a:r>
          </a:p>
        </p:txBody>
      </p:sp>
      <p:sp>
        <p:nvSpPr>
          <p:cNvPr id="10" name="文字方塊 9">
            <a:extLst>
              <a:ext uri="{FF2B5EF4-FFF2-40B4-BE49-F238E27FC236}">
                <a16:creationId xmlns:a16="http://schemas.microsoft.com/office/drawing/2014/main" id="{27292A60-7CB1-10A7-6EAD-34E74B456B1C}"/>
              </a:ext>
            </a:extLst>
          </p:cNvPr>
          <p:cNvSpPr txBox="1"/>
          <p:nvPr/>
        </p:nvSpPr>
        <p:spPr>
          <a:xfrm>
            <a:off x="1614595" y="717167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p>
        </p:txBody>
      </p:sp>
      <p:sp>
        <p:nvSpPr>
          <p:cNvPr id="11" name="文字方塊 10">
            <a:extLst>
              <a:ext uri="{FF2B5EF4-FFF2-40B4-BE49-F238E27FC236}">
                <a16:creationId xmlns:a16="http://schemas.microsoft.com/office/drawing/2014/main" id="{8C8D9FCA-1045-2501-B246-D45822951176}"/>
              </a:ext>
            </a:extLst>
          </p:cNvPr>
          <p:cNvSpPr txBox="1"/>
          <p:nvPr/>
        </p:nvSpPr>
        <p:spPr>
          <a:xfrm>
            <a:off x="2291812" y="7226281"/>
            <a:ext cx="14089113" cy="769441"/>
          </a:xfrm>
          <a:prstGeom prst="rect">
            <a:avLst/>
          </a:prstGeom>
          <a:noFill/>
        </p:spPr>
        <p:txBody>
          <a:bodyPr wrap="none" rtlCol="0">
            <a:spAutoFit/>
          </a:bodyPr>
          <a:lstStyle/>
          <a:p>
            <a:pPr algn="l"/>
            <a:r>
              <a:rPr lang="zh-TW" altLang="en-US" sz="4400" dirty="0">
                <a:latin typeface="+mj-ea"/>
                <a:ea typeface="+mj-ea"/>
              </a:rPr>
              <a:t>喝酒的與跳繩的可以隨時換人</a:t>
            </a:r>
            <a:r>
              <a:rPr lang="en-US" altLang="zh-TW" sz="4400" dirty="0">
                <a:latin typeface="+mj-ea"/>
                <a:ea typeface="+mj-ea"/>
              </a:rPr>
              <a:t>(</a:t>
            </a:r>
            <a:r>
              <a:rPr lang="zh-TW" altLang="en-US" sz="4400" dirty="0">
                <a:latin typeface="+mj-ea"/>
                <a:ea typeface="+mj-ea"/>
              </a:rPr>
              <a:t>一次僅一個人出來喝酒</a:t>
            </a:r>
            <a:r>
              <a:rPr lang="en-US" altLang="zh-TW" sz="4400" dirty="0">
                <a:latin typeface="+mj-ea"/>
                <a:ea typeface="+mj-ea"/>
              </a:rPr>
              <a:t>)</a:t>
            </a:r>
            <a:r>
              <a:rPr lang="zh-TW" altLang="en-US" sz="4400" dirty="0">
                <a:latin typeface="+mj-ea"/>
                <a:ea typeface="+mj-ea"/>
              </a:rPr>
              <a:t>。</a:t>
            </a:r>
          </a:p>
        </p:txBody>
      </p:sp>
      <p:sp>
        <p:nvSpPr>
          <p:cNvPr id="12" name="文字方塊 11">
            <a:extLst>
              <a:ext uri="{FF2B5EF4-FFF2-40B4-BE49-F238E27FC236}">
                <a16:creationId xmlns:a16="http://schemas.microsoft.com/office/drawing/2014/main" id="{FEF45A17-CD64-A2DD-0B9A-621F087C9045}"/>
              </a:ext>
            </a:extLst>
          </p:cNvPr>
          <p:cNvSpPr txBox="1"/>
          <p:nvPr/>
        </p:nvSpPr>
        <p:spPr>
          <a:xfrm>
            <a:off x="1614595" y="836951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p>
        </p:txBody>
      </p:sp>
      <p:sp>
        <p:nvSpPr>
          <p:cNvPr id="13" name="文字方塊 12">
            <a:extLst>
              <a:ext uri="{FF2B5EF4-FFF2-40B4-BE49-F238E27FC236}">
                <a16:creationId xmlns:a16="http://schemas.microsoft.com/office/drawing/2014/main" id="{424E6191-37C0-B398-8587-EE5AD4E910BF}"/>
              </a:ext>
            </a:extLst>
          </p:cNvPr>
          <p:cNvSpPr txBox="1"/>
          <p:nvPr/>
        </p:nvSpPr>
        <p:spPr>
          <a:xfrm>
            <a:off x="2288341" y="8405705"/>
            <a:ext cx="8648521" cy="769441"/>
          </a:xfrm>
          <a:prstGeom prst="rect">
            <a:avLst/>
          </a:prstGeom>
          <a:noFill/>
        </p:spPr>
        <p:txBody>
          <a:bodyPr wrap="none" rtlCol="0">
            <a:spAutoFit/>
          </a:bodyPr>
          <a:lstStyle/>
          <a:p>
            <a:pPr algn="l"/>
            <a:r>
              <a:rPr lang="zh-TW" altLang="en-US" sz="4400" dirty="0">
                <a:latin typeface="+mj-ea"/>
                <a:ea typeface="+mj-ea"/>
              </a:rPr>
              <a:t>出來喝酒的想喝哪一隊的都可以。</a:t>
            </a:r>
          </a:p>
        </p:txBody>
      </p:sp>
    </p:spTree>
    <p:extLst>
      <p:ext uri="{BB962C8B-B14F-4D97-AF65-F5344CB8AC3E}">
        <p14:creationId xmlns:p14="http://schemas.microsoft.com/office/powerpoint/2010/main" val="1257648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FA84CC77-312A-D106-DF76-71895A0B4553}"/>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5D1F139F-1005-0D8C-F7E5-55C7C425C027}"/>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0097420-5E10-5441-4B6B-2BFE3A8A3451}"/>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8CBE6A7F-65B6-595F-7A1D-DDA5134CB4F1}"/>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BA38284E-E9E0-EC99-59AF-550271694BC5}"/>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35B6C330-836D-2F05-F94C-55FC04333327}"/>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FDB31CEE-99ED-CF59-B27C-F72B1C98E6D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2FC36711-E9E8-F307-28B1-5B831A5B92AF}"/>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760FD2F5-7A1E-BB01-4090-3A4A832D16F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59A3458A-4DAC-324F-A1FD-C88C08C5801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E4CBF688-4400-799A-B4CA-13BBA1850A45}"/>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E0075E73-D2C5-867C-1CFF-285251532392}"/>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53429D86-DB5B-E45B-2074-B954F362E00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30843C02-1428-2A9B-D020-DF1A4CE917BB}"/>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4759A6DE-E67E-58FB-59C3-F631283B58BF}"/>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7983736-A321-2FA1-07A9-AB2CB74342DF}"/>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5F9A2A42-8185-CE23-E43D-62CF5BD1505E}"/>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398E248C-4097-7BED-1689-87BA1B5887C5}"/>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764F8E37-B1C3-2695-A909-8CCBD23E0062}"/>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48FC4992-F85E-343E-6DAD-2F9CB5E9F43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F6F6AB4D-98F6-0931-D12C-3E7C8F20761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510C559A-E39E-2DF7-BCA3-61C7A14673C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3138B108-B771-5C17-C0E7-1128F6879ED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示意圖</a:t>
            </a:r>
            <a:endParaRPr sz="3200" dirty="0">
              <a:latin typeface="+mj-ea"/>
              <a:ea typeface="+mj-ea"/>
            </a:endParaRPr>
          </a:p>
        </p:txBody>
      </p:sp>
      <p:sp>
        <p:nvSpPr>
          <p:cNvPr id="414" name="Google Shape;414;p11">
            <a:extLst>
              <a:ext uri="{FF2B5EF4-FFF2-40B4-BE49-F238E27FC236}">
                <a16:creationId xmlns:a16="http://schemas.microsoft.com/office/drawing/2014/main" id="{E278A41D-E6EC-79F2-C52F-D076CB256729}"/>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08A0DEC5-6597-1286-7EF3-A266AD1F4BC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1F3909B0-0DAC-281A-2E06-E3FD1516C52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A2D6BC61-5B36-30B6-66F3-C94AB9F44BE0}"/>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B61B88D7-394B-69D7-7F76-B0C74E2E58F8}"/>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C1E0F228-48DF-58B2-E366-EB2B87F0E363}"/>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E6598F76-6DFC-DFF9-FA89-0115A1EA81A3}"/>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6" name="圓柱形 5">
            <a:extLst>
              <a:ext uri="{FF2B5EF4-FFF2-40B4-BE49-F238E27FC236}">
                <a16:creationId xmlns:a16="http://schemas.microsoft.com/office/drawing/2014/main" id="{3AEE844C-C5A4-E73B-688F-3556528EF94C}"/>
              </a:ext>
            </a:extLst>
          </p:cNvPr>
          <p:cNvSpPr/>
          <p:nvPr/>
        </p:nvSpPr>
        <p:spPr>
          <a:xfrm>
            <a:off x="15559497" y="7708510"/>
            <a:ext cx="195948" cy="15307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柱形 6">
            <a:extLst>
              <a:ext uri="{FF2B5EF4-FFF2-40B4-BE49-F238E27FC236}">
                <a16:creationId xmlns:a16="http://schemas.microsoft.com/office/drawing/2014/main" id="{CA2A6463-14BC-C718-464D-EF3B90301C46}"/>
              </a:ext>
            </a:extLst>
          </p:cNvPr>
          <p:cNvSpPr/>
          <p:nvPr/>
        </p:nvSpPr>
        <p:spPr>
          <a:xfrm>
            <a:off x="16395246" y="7254294"/>
            <a:ext cx="194061" cy="108960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柱形 4">
            <a:extLst>
              <a:ext uri="{FF2B5EF4-FFF2-40B4-BE49-F238E27FC236}">
                <a16:creationId xmlns:a16="http://schemas.microsoft.com/office/drawing/2014/main" id="{F24B1506-AC0F-E9B7-73B9-5465B1140E27}"/>
              </a:ext>
            </a:extLst>
          </p:cNvPr>
          <p:cNvSpPr/>
          <p:nvPr/>
        </p:nvSpPr>
        <p:spPr>
          <a:xfrm>
            <a:off x="1975757" y="8098971"/>
            <a:ext cx="195948" cy="121531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B9715CF7-7BF7-0621-886A-D58706B063F5}"/>
              </a:ext>
            </a:extLst>
          </p:cNvPr>
          <p:cNvGrpSpPr/>
          <p:nvPr/>
        </p:nvGrpSpPr>
        <p:grpSpPr>
          <a:xfrm>
            <a:off x="-1283025" y="5104821"/>
            <a:ext cx="620486" cy="799603"/>
            <a:chOff x="-2057400" y="4082640"/>
            <a:chExt cx="620486" cy="799603"/>
          </a:xfrm>
        </p:grpSpPr>
        <p:sp>
          <p:nvSpPr>
            <p:cNvPr id="16" name="圓柱形 15">
              <a:extLst>
                <a:ext uri="{FF2B5EF4-FFF2-40B4-BE49-F238E27FC236}">
                  <a16:creationId xmlns:a16="http://schemas.microsoft.com/office/drawing/2014/main" id="{B334985C-2C9B-3A44-B1E7-2127F598D463}"/>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0D7038CE-31B9-FC05-0C9A-D575C34628B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85" name="群組 484">
            <a:extLst>
              <a:ext uri="{FF2B5EF4-FFF2-40B4-BE49-F238E27FC236}">
                <a16:creationId xmlns:a16="http://schemas.microsoft.com/office/drawing/2014/main" id="{67168D71-A9C3-916B-19BD-E0715A6B345D}"/>
              </a:ext>
            </a:extLst>
          </p:cNvPr>
          <p:cNvGrpSpPr/>
          <p:nvPr/>
        </p:nvGrpSpPr>
        <p:grpSpPr>
          <a:xfrm>
            <a:off x="1558560" y="5511262"/>
            <a:ext cx="15350792" cy="3151100"/>
            <a:chOff x="1565609" y="4665083"/>
            <a:chExt cx="15350792" cy="3151100"/>
          </a:xfrm>
        </p:grpSpPr>
        <p:sp>
          <p:nvSpPr>
            <p:cNvPr id="3" name="立方體 2">
              <a:extLst>
                <a:ext uri="{FF2B5EF4-FFF2-40B4-BE49-F238E27FC236}">
                  <a16:creationId xmlns:a16="http://schemas.microsoft.com/office/drawing/2014/main" id="{219FAA3B-9F60-72DA-40A2-A08BE952526A}"/>
                </a:ext>
              </a:extLst>
            </p:cNvPr>
            <p:cNvSpPr/>
            <p:nvPr/>
          </p:nvSpPr>
          <p:spPr>
            <a:xfrm>
              <a:off x="1565609" y="6372540"/>
              <a:ext cx="15350792" cy="1443643"/>
            </a:xfrm>
            <a:prstGeom prst="cube">
              <a:avLst>
                <a:gd name="adj" fmla="val 9036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6" name="群組 405">
              <a:extLst>
                <a:ext uri="{FF2B5EF4-FFF2-40B4-BE49-F238E27FC236}">
                  <a16:creationId xmlns:a16="http://schemas.microsoft.com/office/drawing/2014/main" id="{61271C39-0643-F3E0-9FDC-99FE0257C20A}"/>
                </a:ext>
              </a:extLst>
            </p:cNvPr>
            <p:cNvGrpSpPr/>
            <p:nvPr/>
          </p:nvGrpSpPr>
          <p:grpSpPr>
            <a:xfrm>
              <a:off x="2824847" y="5409652"/>
              <a:ext cx="1902441" cy="1616495"/>
              <a:chOff x="2824847" y="5409652"/>
              <a:chExt cx="1902441" cy="1616495"/>
            </a:xfrm>
          </p:grpSpPr>
          <p:grpSp>
            <p:nvGrpSpPr>
              <p:cNvPr id="14" name="群組 13">
                <a:extLst>
                  <a:ext uri="{FF2B5EF4-FFF2-40B4-BE49-F238E27FC236}">
                    <a16:creationId xmlns:a16="http://schemas.microsoft.com/office/drawing/2014/main" id="{7DA97F4E-C84B-F4B5-E897-A90D172F792D}"/>
                  </a:ext>
                </a:extLst>
              </p:cNvPr>
              <p:cNvGrpSpPr/>
              <p:nvPr/>
            </p:nvGrpSpPr>
            <p:grpSpPr>
              <a:xfrm>
                <a:off x="2824847" y="5893625"/>
                <a:ext cx="620486" cy="799603"/>
                <a:chOff x="-2057400" y="4082640"/>
                <a:chExt cx="620486" cy="799603"/>
              </a:xfrm>
            </p:grpSpPr>
            <p:sp>
              <p:nvSpPr>
                <p:cNvPr id="12" name="圓柱形 11">
                  <a:extLst>
                    <a:ext uri="{FF2B5EF4-FFF2-40B4-BE49-F238E27FC236}">
                      <a16:creationId xmlns:a16="http://schemas.microsoft.com/office/drawing/2014/main" id="{E97A0F52-41F6-5E3B-1A65-659AA417DCF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88F595C-CFD9-C4DA-1579-B2356C774E1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18" name="群組 17">
                <a:extLst>
                  <a:ext uri="{FF2B5EF4-FFF2-40B4-BE49-F238E27FC236}">
                    <a16:creationId xmlns:a16="http://schemas.microsoft.com/office/drawing/2014/main" id="{941F82A2-D1B7-0801-E9DA-41F8D263BD21}"/>
                  </a:ext>
                </a:extLst>
              </p:cNvPr>
              <p:cNvGrpSpPr/>
              <p:nvPr/>
            </p:nvGrpSpPr>
            <p:grpSpPr>
              <a:xfrm>
                <a:off x="4106802" y="5877296"/>
                <a:ext cx="620486" cy="799603"/>
                <a:chOff x="-2057400" y="4082640"/>
                <a:chExt cx="620486" cy="799603"/>
              </a:xfrm>
            </p:grpSpPr>
            <p:sp>
              <p:nvSpPr>
                <p:cNvPr id="19" name="圓柱形 18">
                  <a:extLst>
                    <a:ext uri="{FF2B5EF4-FFF2-40B4-BE49-F238E27FC236}">
                      <a16:creationId xmlns:a16="http://schemas.microsoft.com/office/drawing/2014/main" id="{B39CE492-F509-1C3F-E4F6-61CC53503C91}"/>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B0A7591E-EB12-8853-5AEC-19C26649036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1" name="群組 20">
                <a:extLst>
                  <a:ext uri="{FF2B5EF4-FFF2-40B4-BE49-F238E27FC236}">
                    <a16:creationId xmlns:a16="http://schemas.microsoft.com/office/drawing/2014/main" id="{616CBB52-0ACB-3A78-0997-5C9745AE7E20}"/>
                  </a:ext>
                </a:extLst>
              </p:cNvPr>
              <p:cNvGrpSpPr/>
              <p:nvPr/>
            </p:nvGrpSpPr>
            <p:grpSpPr>
              <a:xfrm>
                <a:off x="3090664" y="6199337"/>
                <a:ext cx="620486" cy="799603"/>
                <a:chOff x="-2057400" y="4082640"/>
                <a:chExt cx="620486" cy="799603"/>
              </a:xfrm>
            </p:grpSpPr>
            <p:sp>
              <p:nvSpPr>
                <p:cNvPr id="22" name="圓柱形 21">
                  <a:extLst>
                    <a:ext uri="{FF2B5EF4-FFF2-40B4-BE49-F238E27FC236}">
                      <a16:creationId xmlns:a16="http://schemas.microsoft.com/office/drawing/2014/main" id="{A29631C7-2336-2FAF-0F01-CBB74ACC018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C4098608-8847-0C6B-0E80-20AE393BE9C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4" name="群組 23">
                <a:extLst>
                  <a:ext uri="{FF2B5EF4-FFF2-40B4-BE49-F238E27FC236}">
                    <a16:creationId xmlns:a16="http://schemas.microsoft.com/office/drawing/2014/main" id="{87E9C36A-CC9C-70CE-A2E8-5ACD6323BF2A}"/>
                  </a:ext>
                </a:extLst>
              </p:cNvPr>
              <p:cNvGrpSpPr/>
              <p:nvPr/>
            </p:nvGrpSpPr>
            <p:grpSpPr>
              <a:xfrm>
                <a:off x="3712349" y="6226544"/>
                <a:ext cx="620486" cy="799603"/>
                <a:chOff x="-2057400" y="4082640"/>
                <a:chExt cx="620486" cy="799603"/>
              </a:xfrm>
            </p:grpSpPr>
            <p:sp>
              <p:nvSpPr>
                <p:cNvPr id="25" name="圓柱形 24">
                  <a:extLst>
                    <a:ext uri="{FF2B5EF4-FFF2-40B4-BE49-F238E27FC236}">
                      <a16:creationId xmlns:a16="http://schemas.microsoft.com/office/drawing/2014/main" id="{3C145994-437B-CFE6-E133-4ED9064FF6C4}"/>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C8488269-598A-3AE6-F6A3-E0DCED81FD6E}"/>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27" name="群組 26">
                <a:extLst>
                  <a:ext uri="{FF2B5EF4-FFF2-40B4-BE49-F238E27FC236}">
                    <a16:creationId xmlns:a16="http://schemas.microsoft.com/office/drawing/2014/main" id="{8A537F8D-C586-69DF-46A3-370BE9CC2AF0}"/>
                  </a:ext>
                </a:extLst>
              </p:cNvPr>
              <p:cNvGrpSpPr/>
              <p:nvPr/>
            </p:nvGrpSpPr>
            <p:grpSpPr>
              <a:xfrm>
                <a:off x="3141540" y="5409652"/>
                <a:ext cx="620486" cy="799603"/>
                <a:chOff x="-2057400" y="4082640"/>
                <a:chExt cx="620486" cy="799603"/>
              </a:xfrm>
            </p:grpSpPr>
            <p:sp>
              <p:nvSpPr>
                <p:cNvPr id="28" name="圓柱形 27">
                  <a:extLst>
                    <a:ext uri="{FF2B5EF4-FFF2-40B4-BE49-F238E27FC236}">
                      <a16:creationId xmlns:a16="http://schemas.microsoft.com/office/drawing/2014/main" id="{8EAFAC99-D9FA-24C3-6946-6DB38C46B4BB}"/>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AF3D0AD2-4440-C8F8-1A4C-7A6425D4762A}"/>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30" name="群組 29">
                <a:extLst>
                  <a:ext uri="{FF2B5EF4-FFF2-40B4-BE49-F238E27FC236}">
                    <a16:creationId xmlns:a16="http://schemas.microsoft.com/office/drawing/2014/main" id="{483BE654-EFA2-3302-5E85-882D3A33BEB6}"/>
                  </a:ext>
                </a:extLst>
              </p:cNvPr>
              <p:cNvGrpSpPr/>
              <p:nvPr/>
            </p:nvGrpSpPr>
            <p:grpSpPr>
              <a:xfrm>
                <a:off x="3712349" y="5425286"/>
                <a:ext cx="620486" cy="799603"/>
                <a:chOff x="-2057400" y="4082640"/>
                <a:chExt cx="620486" cy="799603"/>
              </a:xfrm>
            </p:grpSpPr>
            <p:sp>
              <p:nvSpPr>
                <p:cNvPr id="31" name="圓柱形 30">
                  <a:extLst>
                    <a:ext uri="{FF2B5EF4-FFF2-40B4-BE49-F238E27FC236}">
                      <a16:creationId xmlns:a16="http://schemas.microsoft.com/office/drawing/2014/main" id="{828B744A-8325-5948-94AE-55EFB1005A5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8" name="矩形 387">
                  <a:extLst>
                    <a:ext uri="{FF2B5EF4-FFF2-40B4-BE49-F238E27FC236}">
                      <a16:creationId xmlns:a16="http://schemas.microsoft.com/office/drawing/2014/main" id="{621A3A9E-D0A8-F72A-091F-B25666E9680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390" name="群組 389">
              <a:extLst>
                <a:ext uri="{FF2B5EF4-FFF2-40B4-BE49-F238E27FC236}">
                  <a16:creationId xmlns:a16="http://schemas.microsoft.com/office/drawing/2014/main" id="{98554146-5340-FCD1-BDAB-1F8E31F30A1A}"/>
                </a:ext>
              </a:extLst>
            </p:cNvPr>
            <p:cNvGrpSpPr/>
            <p:nvPr/>
          </p:nvGrpSpPr>
          <p:grpSpPr>
            <a:xfrm>
              <a:off x="3452382" y="4665083"/>
              <a:ext cx="620486" cy="799603"/>
              <a:chOff x="-2057400" y="4082640"/>
              <a:chExt cx="620486" cy="799603"/>
            </a:xfrm>
          </p:grpSpPr>
          <p:sp>
            <p:nvSpPr>
              <p:cNvPr id="403" name="圓柱形 402">
                <a:extLst>
                  <a:ext uri="{FF2B5EF4-FFF2-40B4-BE49-F238E27FC236}">
                    <a16:creationId xmlns:a16="http://schemas.microsoft.com/office/drawing/2014/main" id="{B891A209-D4C4-7611-AB56-D9A17432496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4" name="矩形 403">
                <a:extLst>
                  <a:ext uri="{FF2B5EF4-FFF2-40B4-BE49-F238E27FC236}">
                    <a16:creationId xmlns:a16="http://schemas.microsoft.com/office/drawing/2014/main" id="{EB488DFA-5D2F-6D10-31B1-AE07F84E7A2E}"/>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11" name="群組 410">
              <a:extLst>
                <a:ext uri="{FF2B5EF4-FFF2-40B4-BE49-F238E27FC236}">
                  <a16:creationId xmlns:a16="http://schemas.microsoft.com/office/drawing/2014/main" id="{3C72A105-52F6-5FC0-C621-7B1F1E2A8BEF}"/>
                </a:ext>
              </a:extLst>
            </p:cNvPr>
            <p:cNvGrpSpPr/>
            <p:nvPr/>
          </p:nvGrpSpPr>
          <p:grpSpPr>
            <a:xfrm>
              <a:off x="6032009" y="5479708"/>
              <a:ext cx="1902441" cy="1616495"/>
              <a:chOff x="2824847" y="5409652"/>
              <a:chExt cx="1902441" cy="1616495"/>
            </a:xfrm>
          </p:grpSpPr>
          <p:grpSp>
            <p:nvGrpSpPr>
              <p:cNvPr id="413" name="群組 412">
                <a:extLst>
                  <a:ext uri="{FF2B5EF4-FFF2-40B4-BE49-F238E27FC236}">
                    <a16:creationId xmlns:a16="http://schemas.microsoft.com/office/drawing/2014/main" id="{F29209D9-8FBE-2501-0B62-CBC0857F5C38}"/>
                  </a:ext>
                </a:extLst>
              </p:cNvPr>
              <p:cNvGrpSpPr/>
              <p:nvPr/>
            </p:nvGrpSpPr>
            <p:grpSpPr>
              <a:xfrm>
                <a:off x="2824847" y="5893625"/>
                <a:ext cx="620486" cy="799603"/>
                <a:chOff x="-2057400" y="4082640"/>
                <a:chExt cx="620486" cy="799603"/>
              </a:xfrm>
            </p:grpSpPr>
            <p:sp>
              <p:nvSpPr>
                <p:cNvPr id="436" name="圓柱形 435">
                  <a:extLst>
                    <a:ext uri="{FF2B5EF4-FFF2-40B4-BE49-F238E27FC236}">
                      <a16:creationId xmlns:a16="http://schemas.microsoft.com/office/drawing/2014/main" id="{B390D739-CB5E-6D65-EFFB-B174A3A5713C}"/>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C94F7AF8-D33D-0656-CF72-6827D57EFF4C}"/>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1" name="群組 420">
                <a:extLst>
                  <a:ext uri="{FF2B5EF4-FFF2-40B4-BE49-F238E27FC236}">
                    <a16:creationId xmlns:a16="http://schemas.microsoft.com/office/drawing/2014/main" id="{274BFC44-04C0-2F0F-A973-548EF22A568D}"/>
                  </a:ext>
                </a:extLst>
              </p:cNvPr>
              <p:cNvGrpSpPr/>
              <p:nvPr/>
            </p:nvGrpSpPr>
            <p:grpSpPr>
              <a:xfrm>
                <a:off x="4106802" y="5877296"/>
                <a:ext cx="620486" cy="799603"/>
                <a:chOff x="-2057400" y="4082640"/>
                <a:chExt cx="620486" cy="799603"/>
              </a:xfrm>
            </p:grpSpPr>
            <p:sp>
              <p:nvSpPr>
                <p:cNvPr id="434" name="圓柱形 433">
                  <a:extLst>
                    <a:ext uri="{FF2B5EF4-FFF2-40B4-BE49-F238E27FC236}">
                      <a16:creationId xmlns:a16="http://schemas.microsoft.com/office/drawing/2014/main" id="{D0CF8BC1-93CE-7486-19F5-7C86EB7CC55C}"/>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矩形 434">
                  <a:extLst>
                    <a:ext uri="{FF2B5EF4-FFF2-40B4-BE49-F238E27FC236}">
                      <a16:creationId xmlns:a16="http://schemas.microsoft.com/office/drawing/2014/main" id="{144E5AE5-7095-4DFC-F5D7-88AF27D1CF1E}"/>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2" name="群組 421">
                <a:extLst>
                  <a:ext uri="{FF2B5EF4-FFF2-40B4-BE49-F238E27FC236}">
                    <a16:creationId xmlns:a16="http://schemas.microsoft.com/office/drawing/2014/main" id="{B97B2CDB-30FD-164A-DBE0-4383903E0982}"/>
                  </a:ext>
                </a:extLst>
              </p:cNvPr>
              <p:cNvGrpSpPr/>
              <p:nvPr/>
            </p:nvGrpSpPr>
            <p:grpSpPr>
              <a:xfrm>
                <a:off x="3090664" y="6199337"/>
                <a:ext cx="620486" cy="799603"/>
                <a:chOff x="-2057400" y="4082640"/>
                <a:chExt cx="620486" cy="799603"/>
              </a:xfrm>
            </p:grpSpPr>
            <p:sp>
              <p:nvSpPr>
                <p:cNvPr id="432" name="圓柱形 431">
                  <a:extLst>
                    <a:ext uri="{FF2B5EF4-FFF2-40B4-BE49-F238E27FC236}">
                      <a16:creationId xmlns:a16="http://schemas.microsoft.com/office/drawing/2014/main" id="{04E11FC0-E538-3D9D-1387-BCFFB3C0E69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矩形 432">
                  <a:extLst>
                    <a:ext uri="{FF2B5EF4-FFF2-40B4-BE49-F238E27FC236}">
                      <a16:creationId xmlns:a16="http://schemas.microsoft.com/office/drawing/2014/main" id="{C9E85377-61CB-830E-3EDB-D902161F1777}"/>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3" name="群組 422">
                <a:extLst>
                  <a:ext uri="{FF2B5EF4-FFF2-40B4-BE49-F238E27FC236}">
                    <a16:creationId xmlns:a16="http://schemas.microsoft.com/office/drawing/2014/main" id="{99C166A2-821F-0DD5-6156-EBCB5DC24BD1}"/>
                  </a:ext>
                </a:extLst>
              </p:cNvPr>
              <p:cNvGrpSpPr/>
              <p:nvPr/>
            </p:nvGrpSpPr>
            <p:grpSpPr>
              <a:xfrm>
                <a:off x="3712349" y="6226544"/>
                <a:ext cx="620486" cy="799603"/>
                <a:chOff x="-2057400" y="4082640"/>
                <a:chExt cx="620486" cy="799603"/>
              </a:xfrm>
            </p:grpSpPr>
            <p:sp>
              <p:nvSpPr>
                <p:cNvPr id="430" name="圓柱形 429">
                  <a:extLst>
                    <a:ext uri="{FF2B5EF4-FFF2-40B4-BE49-F238E27FC236}">
                      <a16:creationId xmlns:a16="http://schemas.microsoft.com/office/drawing/2014/main" id="{9504970D-FF60-12F3-1CCC-2BDFE155C7DD}"/>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矩形 430">
                  <a:extLst>
                    <a:ext uri="{FF2B5EF4-FFF2-40B4-BE49-F238E27FC236}">
                      <a16:creationId xmlns:a16="http://schemas.microsoft.com/office/drawing/2014/main" id="{AB4AC8D7-ADE3-6184-D756-64FE9E49C348}"/>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4" name="群組 423">
                <a:extLst>
                  <a:ext uri="{FF2B5EF4-FFF2-40B4-BE49-F238E27FC236}">
                    <a16:creationId xmlns:a16="http://schemas.microsoft.com/office/drawing/2014/main" id="{94FE7C52-148D-7855-1EDF-DD8CC8B6C833}"/>
                  </a:ext>
                </a:extLst>
              </p:cNvPr>
              <p:cNvGrpSpPr/>
              <p:nvPr/>
            </p:nvGrpSpPr>
            <p:grpSpPr>
              <a:xfrm>
                <a:off x="3141540" y="5409652"/>
                <a:ext cx="620486" cy="799603"/>
                <a:chOff x="-2057400" y="4082640"/>
                <a:chExt cx="620486" cy="799603"/>
              </a:xfrm>
            </p:grpSpPr>
            <p:sp>
              <p:nvSpPr>
                <p:cNvPr id="428" name="圓柱形 427">
                  <a:extLst>
                    <a:ext uri="{FF2B5EF4-FFF2-40B4-BE49-F238E27FC236}">
                      <a16:creationId xmlns:a16="http://schemas.microsoft.com/office/drawing/2014/main" id="{BEC96615-BA52-C892-18BA-048128E588A1}"/>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428">
                  <a:extLst>
                    <a:ext uri="{FF2B5EF4-FFF2-40B4-BE49-F238E27FC236}">
                      <a16:creationId xmlns:a16="http://schemas.microsoft.com/office/drawing/2014/main" id="{55543D35-6A8D-88FB-ED4B-6FAD738EE68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5" name="群組 424">
                <a:extLst>
                  <a:ext uri="{FF2B5EF4-FFF2-40B4-BE49-F238E27FC236}">
                    <a16:creationId xmlns:a16="http://schemas.microsoft.com/office/drawing/2014/main" id="{90F95974-C722-4C91-75C3-4A82762069D3}"/>
                  </a:ext>
                </a:extLst>
              </p:cNvPr>
              <p:cNvGrpSpPr/>
              <p:nvPr/>
            </p:nvGrpSpPr>
            <p:grpSpPr>
              <a:xfrm>
                <a:off x="3712349" y="5425286"/>
                <a:ext cx="620486" cy="799603"/>
                <a:chOff x="-2057400" y="4082640"/>
                <a:chExt cx="620486" cy="799603"/>
              </a:xfrm>
            </p:grpSpPr>
            <p:sp>
              <p:nvSpPr>
                <p:cNvPr id="426" name="圓柱形 425">
                  <a:extLst>
                    <a:ext uri="{FF2B5EF4-FFF2-40B4-BE49-F238E27FC236}">
                      <a16:creationId xmlns:a16="http://schemas.microsoft.com/office/drawing/2014/main" id="{6382A3C4-9CBC-FFAF-611D-A53B7814DA9B}"/>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矩形 426">
                  <a:extLst>
                    <a:ext uri="{FF2B5EF4-FFF2-40B4-BE49-F238E27FC236}">
                      <a16:creationId xmlns:a16="http://schemas.microsoft.com/office/drawing/2014/main" id="{9F1A4C4C-A82F-B84D-B2CA-9E82F42ABDF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38" name="群組 437">
              <a:extLst>
                <a:ext uri="{FF2B5EF4-FFF2-40B4-BE49-F238E27FC236}">
                  <a16:creationId xmlns:a16="http://schemas.microsoft.com/office/drawing/2014/main" id="{1D31EB2D-4BC9-949D-6EF8-3128C1561FB0}"/>
                </a:ext>
              </a:extLst>
            </p:cNvPr>
            <p:cNvGrpSpPr/>
            <p:nvPr/>
          </p:nvGrpSpPr>
          <p:grpSpPr>
            <a:xfrm>
              <a:off x="10030688" y="5544350"/>
              <a:ext cx="1902441" cy="1616495"/>
              <a:chOff x="2824847" y="5409652"/>
              <a:chExt cx="1902441" cy="1616495"/>
            </a:xfrm>
          </p:grpSpPr>
          <p:grpSp>
            <p:nvGrpSpPr>
              <p:cNvPr id="439" name="群組 438">
                <a:extLst>
                  <a:ext uri="{FF2B5EF4-FFF2-40B4-BE49-F238E27FC236}">
                    <a16:creationId xmlns:a16="http://schemas.microsoft.com/office/drawing/2014/main" id="{78CCECEE-81AE-241A-F518-D5BC359C7F1B}"/>
                  </a:ext>
                </a:extLst>
              </p:cNvPr>
              <p:cNvGrpSpPr/>
              <p:nvPr/>
            </p:nvGrpSpPr>
            <p:grpSpPr>
              <a:xfrm>
                <a:off x="2824847" y="5893625"/>
                <a:ext cx="620486" cy="799603"/>
                <a:chOff x="-2057400" y="4082640"/>
                <a:chExt cx="620486" cy="799603"/>
              </a:xfrm>
            </p:grpSpPr>
            <p:sp>
              <p:nvSpPr>
                <p:cNvPr id="455" name="圓柱形 454">
                  <a:extLst>
                    <a:ext uri="{FF2B5EF4-FFF2-40B4-BE49-F238E27FC236}">
                      <a16:creationId xmlns:a16="http://schemas.microsoft.com/office/drawing/2014/main" id="{4EF83E2E-5825-B18F-B7E1-E9630A11236D}"/>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矩形 455">
                  <a:extLst>
                    <a:ext uri="{FF2B5EF4-FFF2-40B4-BE49-F238E27FC236}">
                      <a16:creationId xmlns:a16="http://schemas.microsoft.com/office/drawing/2014/main" id="{007784E1-4AE4-0B9F-BFF7-9E958A559873}"/>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0" name="群組 439">
                <a:extLst>
                  <a:ext uri="{FF2B5EF4-FFF2-40B4-BE49-F238E27FC236}">
                    <a16:creationId xmlns:a16="http://schemas.microsoft.com/office/drawing/2014/main" id="{88B4136E-9D69-F1B0-1932-7796067EC666}"/>
                  </a:ext>
                </a:extLst>
              </p:cNvPr>
              <p:cNvGrpSpPr/>
              <p:nvPr/>
            </p:nvGrpSpPr>
            <p:grpSpPr>
              <a:xfrm>
                <a:off x="4106802" y="5877296"/>
                <a:ext cx="620486" cy="799603"/>
                <a:chOff x="-2057400" y="4082640"/>
                <a:chExt cx="620486" cy="799603"/>
              </a:xfrm>
            </p:grpSpPr>
            <p:sp>
              <p:nvSpPr>
                <p:cNvPr id="453" name="圓柱形 452">
                  <a:extLst>
                    <a:ext uri="{FF2B5EF4-FFF2-40B4-BE49-F238E27FC236}">
                      <a16:creationId xmlns:a16="http://schemas.microsoft.com/office/drawing/2014/main" id="{06A7AB4E-CEB9-D2FE-C406-8CA4B563D21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矩形 453">
                  <a:extLst>
                    <a:ext uri="{FF2B5EF4-FFF2-40B4-BE49-F238E27FC236}">
                      <a16:creationId xmlns:a16="http://schemas.microsoft.com/office/drawing/2014/main" id="{F33B6574-14D7-6CD0-AA6D-DDABFB76C6F3}"/>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1" name="群組 440">
                <a:extLst>
                  <a:ext uri="{FF2B5EF4-FFF2-40B4-BE49-F238E27FC236}">
                    <a16:creationId xmlns:a16="http://schemas.microsoft.com/office/drawing/2014/main" id="{B055BFFA-DE32-9659-5CA2-D343C8FE7191}"/>
                  </a:ext>
                </a:extLst>
              </p:cNvPr>
              <p:cNvGrpSpPr/>
              <p:nvPr/>
            </p:nvGrpSpPr>
            <p:grpSpPr>
              <a:xfrm>
                <a:off x="3090664" y="6199337"/>
                <a:ext cx="620486" cy="799603"/>
                <a:chOff x="-2057400" y="4082640"/>
                <a:chExt cx="620486" cy="799603"/>
              </a:xfrm>
            </p:grpSpPr>
            <p:sp>
              <p:nvSpPr>
                <p:cNvPr id="451" name="圓柱形 450">
                  <a:extLst>
                    <a:ext uri="{FF2B5EF4-FFF2-40B4-BE49-F238E27FC236}">
                      <a16:creationId xmlns:a16="http://schemas.microsoft.com/office/drawing/2014/main" id="{DD0ED887-141F-54FE-8F2D-58B26206AD1D}"/>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a:extLst>
                    <a:ext uri="{FF2B5EF4-FFF2-40B4-BE49-F238E27FC236}">
                      <a16:creationId xmlns:a16="http://schemas.microsoft.com/office/drawing/2014/main" id="{D88D9055-1BBA-5E30-AA9F-B40E2EFF1E8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2" name="群組 441">
                <a:extLst>
                  <a:ext uri="{FF2B5EF4-FFF2-40B4-BE49-F238E27FC236}">
                    <a16:creationId xmlns:a16="http://schemas.microsoft.com/office/drawing/2014/main" id="{636531AA-0798-2C43-FC33-102740A84A2F}"/>
                  </a:ext>
                </a:extLst>
              </p:cNvPr>
              <p:cNvGrpSpPr/>
              <p:nvPr/>
            </p:nvGrpSpPr>
            <p:grpSpPr>
              <a:xfrm>
                <a:off x="3712349" y="6226544"/>
                <a:ext cx="620486" cy="799603"/>
                <a:chOff x="-2057400" y="4082640"/>
                <a:chExt cx="620486" cy="799603"/>
              </a:xfrm>
            </p:grpSpPr>
            <p:sp>
              <p:nvSpPr>
                <p:cNvPr id="449" name="圓柱形 448">
                  <a:extLst>
                    <a:ext uri="{FF2B5EF4-FFF2-40B4-BE49-F238E27FC236}">
                      <a16:creationId xmlns:a16="http://schemas.microsoft.com/office/drawing/2014/main" id="{6AD82409-56C2-BCB3-C2A0-E498B6FBB27C}"/>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矩形 449">
                  <a:extLst>
                    <a:ext uri="{FF2B5EF4-FFF2-40B4-BE49-F238E27FC236}">
                      <a16:creationId xmlns:a16="http://schemas.microsoft.com/office/drawing/2014/main" id="{B35CFF6D-5116-D7B7-2569-2C9C894715F5}"/>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3" name="群組 442">
                <a:extLst>
                  <a:ext uri="{FF2B5EF4-FFF2-40B4-BE49-F238E27FC236}">
                    <a16:creationId xmlns:a16="http://schemas.microsoft.com/office/drawing/2014/main" id="{6A8215C5-BBEB-8DF9-F9D9-3047654A4072}"/>
                  </a:ext>
                </a:extLst>
              </p:cNvPr>
              <p:cNvGrpSpPr/>
              <p:nvPr/>
            </p:nvGrpSpPr>
            <p:grpSpPr>
              <a:xfrm>
                <a:off x="3141540" y="5409652"/>
                <a:ext cx="620486" cy="799603"/>
                <a:chOff x="-2057400" y="4082640"/>
                <a:chExt cx="620486" cy="799603"/>
              </a:xfrm>
            </p:grpSpPr>
            <p:sp>
              <p:nvSpPr>
                <p:cNvPr id="447" name="圓柱形 446">
                  <a:extLst>
                    <a:ext uri="{FF2B5EF4-FFF2-40B4-BE49-F238E27FC236}">
                      <a16:creationId xmlns:a16="http://schemas.microsoft.com/office/drawing/2014/main" id="{37DF7FBA-9655-A339-E9B1-EF536D97006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矩形 447">
                  <a:extLst>
                    <a:ext uri="{FF2B5EF4-FFF2-40B4-BE49-F238E27FC236}">
                      <a16:creationId xmlns:a16="http://schemas.microsoft.com/office/drawing/2014/main" id="{D992B9EF-7249-9266-24FC-EFE3D7C14B11}"/>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4" name="群組 443">
                <a:extLst>
                  <a:ext uri="{FF2B5EF4-FFF2-40B4-BE49-F238E27FC236}">
                    <a16:creationId xmlns:a16="http://schemas.microsoft.com/office/drawing/2014/main" id="{AFBBACE6-B682-D734-4E66-20E5D2DDC731}"/>
                  </a:ext>
                </a:extLst>
              </p:cNvPr>
              <p:cNvGrpSpPr/>
              <p:nvPr/>
            </p:nvGrpSpPr>
            <p:grpSpPr>
              <a:xfrm>
                <a:off x="3712349" y="5425286"/>
                <a:ext cx="620486" cy="799603"/>
                <a:chOff x="-2057400" y="4082640"/>
                <a:chExt cx="620486" cy="799603"/>
              </a:xfrm>
            </p:grpSpPr>
            <p:sp>
              <p:nvSpPr>
                <p:cNvPr id="445" name="圓柱形 444">
                  <a:extLst>
                    <a:ext uri="{FF2B5EF4-FFF2-40B4-BE49-F238E27FC236}">
                      <a16:creationId xmlns:a16="http://schemas.microsoft.com/office/drawing/2014/main" id="{AB9BB499-6011-5196-BCCA-0CC7967F3B30}"/>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矩形 445">
                  <a:extLst>
                    <a:ext uri="{FF2B5EF4-FFF2-40B4-BE49-F238E27FC236}">
                      <a16:creationId xmlns:a16="http://schemas.microsoft.com/office/drawing/2014/main" id="{0B2938E9-DBD3-243C-BC28-CAD6C4C510AE}"/>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57" name="群組 456">
              <a:extLst>
                <a:ext uri="{FF2B5EF4-FFF2-40B4-BE49-F238E27FC236}">
                  <a16:creationId xmlns:a16="http://schemas.microsoft.com/office/drawing/2014/main" id="{53ADD5DE-5C74-B9E0-C321-89EF727A479D}"/>
                </a:ext>
              </a:extLst>
            </p:cNvPr>
            <p:cNvGrpSpPr/>
            <p:nvPr/>
          </p:nvGrpSpPr>
          <p:grpSpPr>
            <a:xfrm>
              <a:off x="13344597" y="5461145"/>
              <a:ext cx="1902441" cy="1616495"/>
              <a:chOff x="2824847" y="5409652"/>
              <a:chExt cx="1902441" cy="1616495"/>
            </a:xfrm>
          </p:grpSpPr>
          <p:grpSp>
            <p:nvGrpSpPr>
              <p:cNvPr id="458" name="群組 457">
                <a:extLst>
                  <a:ext uri="{FF2B5EF4-FFF2-40B4-BE49-F238E27FC236}">
                    <a16:creationId xmlns:a16="http://schemas.microsoft.com/office/drawing/2014/main" id="{08AFE7AD-DAB5-EB5A-1457-480A766DC53D}"/>
                  </a:ext>
                </a:extLst>
              </p:cNvPr>
              <p:cNvGrpSpPr/>
              <p:nvPr/>
            </p:nvGrpSpPr>
            <p:grpSpPr>
              <a:xfrm>
                <a:off x="2824847" y="5893625"/>
                <a:ext cx="620486" cy="799603"/>
                <a:chOff x="-2057400" y="4082640"/>
                <a:chExt cx="620486" cy="799603"/>
              </a:xfrm>
            </p:grpSpPr>
            <p:sp>
              <p:nvSpPr>
                <p:cNvPr id="474" name="圓柱形 473">
                  <a:extLst>
                    <a:ext uri="{FF2B5EF4-FFF2-40B4-BE49-F238E27FC236}">
                      <a16:creationId xmlns:a16="http://schemas.microsoft.com/office/drawing/2014/main" id="{82368484-8741-B255-5863-B0AB8867F71B}"/>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矩形 474">
                  <a:extLst>
                    <a:ext uri="{FF2B5EF4-FFF2-40B4-BE49-F238E27FC236}">
                      <a16:creationId xmlns:a16="http://schemas.microsoft.com/office/drawing/2014/main" id="{8F7A7782-FADF-F9A6-E8BC-2D9314CC324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59" name="群組 458">
                <a:extLst>
                  <a:ext uri="{FF2B5EF4-FFF2-40B4-BE49-F238E27FC236}">
                    <a16:creationId xmlns:a16="http://schemas.microsoft.com/office/drawing/2014/main" id="{A42DA402-8994-7DF8-DF3C-D68CF3C233D1}"/>
                  </a:ext>
                </a:extLst>
              </p:cNvPr>
              <p:cNvGrpSpPr/>
              <p:nvPr/>
            </p:nvGrpSpPr>
            <p:grpSpPr>
              <a:xfrm>
                <a:off x="4106802" y="5877296"/>
                <a:ext cx="620486" cy="799603"/>
                <a:chOff x="-2057400" y="4082640"/>
                <a:chExt cx="620486" cy="799603"/>
              </a:xfrm>
            </p:grpSpPr>
            <p:sp>
              <p:nvSpPr>
                <p:cNvPr id="472" name="圓柱形 471">
                  <a:extLst>
                    <a:ext uri="{FF2B5EF4-FFF2-40B4-BE49-F238E27FC236}">
                      <a16:creationId xmlns:a16="http://schemas.microsoft.com/office/drawing/2014/main" id="{F47C7AC2-D7A6-E491-7286-B8803DB9BB3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矩形 472">
                  <a:extLst>
                    <a:ext uri="{FF2B5EF4-FFF2-40B4-BE49-F238E27FC236}">
                      <a16:creationId xmlns:a16="http://schemas.microsoft.com/office/drawing/2014/main" id="{2CE01561-FBA9-F880-06A5-28F33601175C}"/>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0" name="群組 459">
                <a:extLst>
                  <a:ext uri="{FF2B5EF4-FFF2-40B4-BE49-F238E27FC236}">
                    <a16:creationId xmlns:a16="http://schemas.microsoft.com/office/drawing/2014/main" id="{8D004F9B-7538-0ABC-5BA2-19C0C4577CC5}"/>
                  </a:ext>
                </a:extLst>
              </p:cNvPr>
              <p:cNvGrpSpPr/>
              <p:nvPr/>
            </p:nvGrpSpPr>
            <p:grpSpPr>
              <a:xfrm>
                <a:off x="3090664" y="6199337"/>
                <a:ext cx="620486" cy="799603"/>
                <a:chOff x="-2057400" y="4082640"/>
                <a:chExt cx="620486" cy="799603"/>
              </a:xfrm>
            </p:grpSpPr>
            <p:sp>
              <p:nvSpPr>
                <p:cNvPr id="470" name="圓柱形 469">
                  <a:extLst>
                    <a:ext uri="{FF2B5EF4-FFF2-40B4-BE49-F238E27FC236}">
                      <a16:creationId xmlns:a16="http://schemas.microsoft.com/office/drawing/2014/main" id="{18FCE4CC-499C-3C43-38E9-A27D76D1D5C7}"/>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矩形 470">
                  <a:extLst>
                    <a:ext uri="{FF2B5EF4-FFF2-40B4-BE49-F238E27FC236}">
                      <a16:creationId xmlns:a16="http://schemas.microsoft.com/office/drawing/2014/main" id="{06D1B9F1-09E5-781B-BCB8-E986F5194D7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1" name="群組 460">
                <a:extLst>
                  <a:ext uri="{FF2B5EF4-FFF2-40B4-BE49-F238E27FC236}">
                    <a16:creationId xmlns:a16="http://schemas.microsoft.com/office/drawing/2014/main" id="{0A5CDE1B-1F0C-AB6E-ACD3-D3EAB6E4DB55}"/>
                  </a:ext>
                </a:extLst>
              </p:cNvPr>
              <p:cNvGrpSpPr/>
              <p:nvPr/>
            </p:nvGrpSpPr>
            <p:grpSpPr>
              <a:xfrm>
                <a:off x="3712349" y="6226544"/>
                <a:ext cx="620486" cy="799603"/>
                <a:chOff x="-2057400" y="4082640"/>
                <a:chExt cx="620486" cy="799603"/>
              </a:xfrm>
            </p:grpSpPr>
            <p:sp>
              <p:nvSpPr>
                <p:cNvPr id="468" name="圓柱形 467">
                  <a:extLst>
                    <a:ext uri="{FF2B5EF4-FFF2-40B4-BE49-F238E27FC236}">
                      <a16:creationId xmlns:a16="http://schemas.microsoft.com/office/drawing/2014/main" id="{347BA8FB-C97D-EEA0-DF40-7A9E312F58F9}"/>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矩形 468">
                  <a:extLst>
                    <a:ext uri="{FF2B5EF4-FFF2-40B4-BE49-F238E27FC236}">
                      <a16:creationId xmlns:a16="http://schemas.microsoft.com/office/drawing/2014/main" id="{0EEE5D83-DAC3-9D20-AD2B-853ACC8FDA6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2" name="群組 461">
                <a:extLst>
                  <a:ext uri="{FF2B5EF4-FFF2-40B4-BE49-F238E27FC236}">
                    <a16:creationId xmlns:a16="http://schemas.microsoft.com/office/drawing/2014/main" id="{E4BA230C-7D6F-63ED-D0FA-67BF389ADC2E}"/>
                  </a:ext>
                </a:extLst>
              </p:cNvPr>
              <p:cNvGrpSpPr/>
              <p:nvPr/>
            </p:nvGrpSpPr>
            <p:grpSpPr>
              <a:xfrm>
                <a:off x="3141540" y="5409652"/>
                <a:ext cx="620486" cy="799603"/>
                <a:chOff x="-2057400" y="4082640"/>
                <a:chExt cx="620486" cy="799603"/>
              </a:xfrm>
            </p:grpSpPr>
            <p:sp>
              <p:nvSpPr>
                <p:cNvPr id="466" name="圓柱形 465">
                  <a:extLst>
                    <a:ext uri="{FF2B5EF4-FFF2-40B4-BE49-F238E27FC236}">
                      <a16:creationId xmlns:a16="http://schemas.microsoft.com/office/drawing/2014/main" id="{923AC8A4-BE29-03AC-EDCD-B42E33BC8C7F}"/>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矩形 466">
                  <a:extLst>
                    <a:ext uri="{FF2B5EF4-FFF2-40B4-BE49-F238E27FC236}">
                      <a16:creationId xmlns:a16="http://schemas.microsoft.com/office/drawing/2014/main" id="{D41AF659-21C1-5816-D4E9-217CE58E73BC}"/>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63" name="群組 462">
                <a:extLst>
                  <a:ext uri="{FF2B5EF4-FFF2-40B4-BE49-F238E27FC236}">
                    <a16:creationId xmlns:a16="http://schemas.microsoft.com/office/drawing/2014/main" id="{7D55548E-BCF2-7F8B-C4C1-D87F0126DEA8}"/>
                  </a:ext>
                </a:extLst>
              </p:cNvPr>
              <p:cNvGrpSpPr/>
              <p:nvPr/>
            </p:nvGrpSpPr>
            <p:grpSpPr>
              <a:xfrm>
                <a:off x="3712349" y="5425286"/>
                <a:ext cx="620486" cy="799603"/>
                <a:chOff x="-2057400" y="4082640"/>
                <a:chExt cx="620486" cy="799603"/>
              </a:xfrm>
            </p:grpSpPr>
            <p:sp>
              <p:nvSpPr>
                <p:cNvPr id="464" name="圓柱形 463">
                  <a:extLst>
                    <a:ext uri="{FF2B5EF4-FFF2-40B4-BE49-F238E27FC236}">
                      <a16:creationId xmlns:a16="http://schemas.microsoft.com/office/drawing/2014/main" id="{48780DEB-56E9-5445-70C4-119ED1C6B6C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矩形 464">
                  <a:extLst>
                    <a:ext uri="{FF2B5EF4-FFF2-40B4-BE49-F238E27FC236}">
                      <a16:creationId xmlns:a16="http://schemas.microsoft.com/office/drawing/2014/main" id="{95526996-6DAE-421C-F3E0-0C99EBBA1B85}"/>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76" name="群組 475">
              <a:extLst>
                <a:ext uri="{FF2B5EF4-FFF2-40B4-BE49-F238E27FC236}">
                  <a16:creationId xmlns:a16="http://schemas.microsoft.com/office/drawing/2014/main" id="{9A827972-5166-392F-F239-A93EDAC5B2F9}"/>
                </a:ext>
              </a:extLst>
            </p:cNvPr>
            <p:cNvGrpSpPr/>
            <p:nvPr/>
          </p:nvGrpSpPr>
          <p:grpSpPr>
            <a:xfrm>
              <a:off x="7513176" y="6294758"/>
              <a:ext cx="620486" cy="799603"/>
              <a:chOff x="-2057400" y="4082640"/>
              <a:chExt cx="620486" cy="799603"/>
            </a:xfrm>
          </p:grpSpPr>
          <p:sp>
            <p:nvSpPr>
              <p:cNvPr id="477" name="圓柱形 476">
                <a:extLst>
                  <a:ext uri="{FF2B5EF4-FFF2-40B4-BE49-F238E27FC236}">
                    <a16:creationId xmlns:a16="http://schemas.microsoft.com/office/drawing/2014/main" id="{60E5F9C4-ED16-83FA-03F4-D580CAB8188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矩形 477">
                <a:extLst>
                  <a:ext uri="{FF2B5EF4-FFF2-40B4-BE49-F238E27FC236}">
                    <a16:creationId xmlns:a16="http://schemas.microsoft.com/office/drawing/2014/main" id="{DA15CC6A-83F3-2C2F-1152-7B6554C1A3B0}"/>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79" name="群組 478">
              <a:extLst>
                <a:ext uri="{FF2B5EF4-FFF2-40B4-BE49-F238E27FC236}">
                  <a16:creationId xmlns:a16="http://schemas.microsoft.com/office/drawing/2014/main" id="{250736E8-EF49-92D2-6E46-4F3E049E5EC3}"/>
                </a:ext>
              </a:extLst>
            </p:cNvPr>
            <p:cNvGrpSpPr/>
            <p:nvPr/>
          </p:nvGrpSpPr>
          <p:grpSpPr>
            <a:xfrm>
              <a:off x="5649398" y="6294213"/>
              <a:ext cx="620486" cy="799603"/>
              <a:chOff x="-2057400" y="4082640"/>
              <a:chExt cx="620486" cy="799603"/>
            </a:xfrm>
          </p:grpSpPr>
          <p:sp>
            <p:nvSpPr>
              <p:cNvPr id="480" name="圓柱形 479">
                <a:extLst>
                  <a:ext uri="{FF2B5EF4-FFF2-40B4-BE49-F238E27FC236}">
                    <a16:creationId xmlns:a16="http://schemas.microsoft.com/office/drawing/2014/main" id="{126D085B-1291-0699-F047-64522057CF19}"/>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矩形 480">
                <a:extLst>
                  <a:ext uri="{FF2B5EF4-FFF2-40B4-BE49-F238E27FC236}">
                    <a16:creationId xmlns:a16="http://schemas.microsoft.com/office/drawing/2014/main" id="{EAF2ABDB-62A1-2CE7-BC78-C879AE7EB0A5}"/>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82" name="群組 481">
              <a:extLst>
                <a:ext uri="{FF2B5EF4-FFF2-40B4-BE49-F238E27FC236}">
                  <a16:creationId xmlns:a16="http://schemas.microsoft.com/office/drawing/2014/main" id="{10F9BF94-CC40-92B3-7E0B-F569D74FF4EE}"/>
                </a:ext>
              </a:extLst>
            </p:cNvPr>
            <p:cNvGrpSpPr/>
            <p:nvPr/>
          </p:nvGrpSpPr>
          <p:grpSpPr>
            <a:xfrm>
              <a:off x="10641591" y="4868951"/>
              <a:ext cx="620486" cy="799603"/>
              <a:chOff x="-2057400" y="4082640"/>
              <a:chExt cx="620486" cy="799603"/>
            </a:xfrm>
          </p:grpSpPr>
          <p:sp>
            <p:nvSpPr>
              <p:cNvPr id="483" name="圓柱形 482">
                <a:extLst>
                  <a:ext uri="{FF2B5EF4-FFF2-40B4-BE49-F238E27FC236}">
                    <a16:creationId xmlns:a16="http://schemas.microsoft.com/office/drawing/2014/main" id="{EE0B470E-A615-AC31-216F-94973CA99E1B}"/>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4" name="矩形 483">
                <a:extLst>
                  <a:ext uri="{FF2B5EF4-FFF2-40B4-BE49-F238E27FC236}">
                    <a16:creationId xmlns:a16="http://schemas.microsoft.com/office/drawing/2014/main" id="{3401FB65-096D-4AC3-F522-1DF1383E7B2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93" name="群組 492">
            <a:extLst>
              <a:ext uri="{FF2B5EF4-FFF2-40B4-BE49-F238E27FC236}">
                <a16:creationId xmlns:a16="http://schemas.microsoft.com/office/drawing/2014/main" id="{F4B7187D-0253-FAA3-C76A-F139262F9B7A}"/>
              </a:ext>
            </a:extLst>
          </p:cNvPr>
          <p:cNvGrpSpPr/>
          <p:nvPr/>
        </p:nvGrpSpPr>
        <p:grpSpPr>
          <a:xfrm>
            <a:off x="7246812" y="2187686"/>
            <a:ext cx="4877716" cy="3351467"/>
            <a:chOff x="1955085" y="2071673"/>
            <a:chExt cx="4877716" cy="3351467"/>
          </a:xfrm>
        </p:grpSpPr>
        <p:sp>
          <p:nvSpPr>
            <p:cNvPr id="486" name="Google Shape;1201;p25">
              <a:extLst>
                <a:ext uri="{FF2B5EF4-FFF2-40B4-BE49-F238E27FC236}">
                  <a16:creationId xmlns:a16="http://schemas.microsoft.com/office/drawing/2014/main" id="{B61ECF8D-0816-C0DA-09EB-53CD26853040}"/>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7" name="Google Shape;1201;p25">
              <a:extLst>
                <a:ext uri="{FF2B5EF4-FFF2-40B4-BE49-F238E27FC236}">
                  <a16:creationId xmlns:a16="http://schemas.microsoft.com/office/drawing/2014/main" id="{7BD2235C-216B-E59B-E4A9-BBEF8940DC62}"/>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8" name="弧形 487">
              <a:extLst>
                <a:ext uri="{FF2B5EF4-FFF2-40B4-BE49-F238E27FC236}">
                  <a16:creationId xmlns:a16="http://schemas.microsoft.com/office/drawing/2014/main" id="{40BB5545-9E2A-1553-9CE8-BC2C4CF96F96}"/>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9" name="Google Shape;1201;p25">
              <a:extLst>
                <a:ext uri="{FF2B5EF4-FFF2-40B4-BE49-F238E27FC236}">
                  <a16:creationId xmlns:a16="http://schemas.microsoft.com/office/drawing/2014/main" id="{BD79B2ED-CE8A-1D0B-EC9E-76E2208820BE}"/>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0" name="Google Shape;1201;p25">
              <a:extLst>
                <a:ext uri="{FF2B5EF4-FFF2-40B4-BE49-F238E27FC236}">
                  <a16:creationId xmlns:a16="http://schemas.microsoft.com/office/drawing/2014/main" id="{3E3058D2-FDEC-2FA9-853C-1DB8CB4F60E7}"/>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1" name="Google Shape;1201;p25">
              <a:extLst>
                <a:ext uri="{FF2B5EF4-FFF2-40B4-BE49-F238E27FC236}">
                  <a16:creationId xmlns:a16="http://schemas.microsoft.com/office/drawing/2014/main" id="{0B26BF2B-ACDC-CDCB-B6F2-EBB96EC183EF}"/>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2" name="Google Shape;1201;p25">
              <a:extLst>
                <a:ext uri="{FF2B5EF4-FFF2-40B4-BE49-F238E27FC236}">
                  <a16:creationId xmlns:a16="http://schemas.microsoft.com/office/drawing/2014/main" id="{5D28B840-FD19-F71F-F0CF-166C7CC61D80}"/>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494" name="群組 493">
            <a:extLst>
              <a:ext uri="{FF2B5EF4-FFF2-40B4-BE49-F238E27FC236}">
                <a16:creationId xmlns:a16="http://schemas.microsoft.com/office/drawing/2014/main" id="{AB65613D-AD8D-87C9-061B-2B6A8D896230}"/>
              </a:ext>
            </a:extLst>
          </p:cNvPr>
          <p:cNvGrpSpPr/>
          <p:nvPr/>
        </p:nvGrpSpPr>
        <p:grpSpPr>
          <a:xfrm>
            <a:off x="2107485" y="2224073"/>
            <a:ext cx="4877716" cy="3351467"/>
            <a:chOff x="1955085" y="2071673"/>
            <a:chExt cx="4877716" cy="3351467"/>
          </a:xfrm>
        </p:grpSpPr>
        <p:sp>
          <p:nvSpPr>
            <p:cNvPr id="495" name="Google Shape;1201;p25">
              <a:extLst>
                <a:ext uri="{FF2B5EF4-FFF2-40B4-BE49-F238E27FC236}">
                  <a16:creationId xmlns:a16="http://schemas.microsoft.com/office/drawing/2014/main" id="{6295D418-EA14-C6C5-E5B0-F092D60E58A0}"/>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6" name="Google Shape;1201;p25">
              <a:extLst>
                <a:ext uri="{FF2B5EF4-FFF2-40B4-BE49-F238E27FC236}">
                  <a16:creationId xmlns:a16="http://schemas.microsoft.com/office/drawing/2014/main" id="{1847092A-928E-B5BC-B590-E5DC93FFB1A4}"/>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7" name="弧形 496">
              <a:extLst>
                <a:ext uri="{FF2B5EF4-FFF2-40B4-BE49-F238E27FC236}">
                  <a16:creationId xmlns:a16="http://schemas.microsoft.com/office/drawing/2014/main" id="{94650B6F-0EA8-871E-3821-A9AF4223F677}"/>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98" name="Google Shape;1201;p25">
              <a:extLst>
                <a:ext uri="{FF2B5EF4-FFF2-40B4-BE49-F238E27FC236}">
                  <a16:creationId xmlns:a16="http://schemas.microsoft.com/office/drawing/2014/main" id="{F173A77D-3F0D-C8D6-5FF0-3FEBD0F62D7A}"/>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9" name="Google Shape;1201;p25">
              <a:extLst>
                <a:ext uri="{FF2B5EF4-FFF2-40B4-BE49-F238E27FC236}">
                  <a16:creationId xmlns:a16="http://schemas.microsoft.com/office/drawing/2014/main" id="{1FD3B51B-B4E6-AA5B-2408-7664D076A121}"/>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0" name="Google Shape;1201;p25">
              <a:extLst>
                <a:ext uri="{FF2B5EF4-FFF2-40B4-BE49-F238E27FC236}">
                  <a16:creationId xmlns:a16="http://schemas.microsoft.com/office/drawing/2014/main" id="{AF8DFAAA-F3DE-32C0-3F61-7918C82EC149}"/>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1" name="Google Shape;1201;p25">
              <a:extLst>
                <a:ext uri="{FF2B5EF4-FFF2-40B4-BE49-F238E27FC236}">
                  <a16:creationId xmlns:a16="http://schemas.microsoft.com/office/drawing/2014/main" id="{CA0C353E-C73C-C255-2148-549F363FAF49}"/>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02" name="群組 501">
            <a:extLst>
              <a:ext uri="{FF2B5EF4-FFF2-40B4-BE49-F238E27FC236}">
                <a16:creationId xmlns:a16="http://schemas.microsoft.com/office/drawing/2014/main" id="{112AF923-71FC-8500-2D81-1CEBEB1D3126}"/>
              </a:ext>
            </a:extLst>
          </p:cNvPr>
          <p:cNvGrpSpPr/>
          <p:nvPr/>
        </p:nvGrpSpPr>
        <p:grpSpPr>
          <a:xfrm>
            <a:off x="4738801" y="4210122"/>
            <a:ext cx="4877716" cy="3351467"/>
            <a:chOff x="1955085" y="2071673"/>
            <a:chExt cx="4877716" cy="3351467"/>
          </a:xfrm>
        </p:grpSpPr>
        <p:sp>
          <p:nvSpPr>
            <p:cNvPr id="503" name="Google Shape;1201;p25">
              <a:extLst>
                <a:ext uri="{FF2B5EF4-FFF2-40B4-BE49-F238E27FC236}">
                  <a16:creationId xmlns:a16="http://schemas.microsoft.com/office/drawing/2014/main" id="{B63E8170-7F76-5940-1813-2D50B9234721}"/>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4" name="Google Shape;1201;p25">
              <a:extLst>
                <a:ext uri="{FF2B5EF4-FFF2-40B4-BE49-F238E27FC236}">
                  <a16:creationId xmlns:a16="http://schemas.microsoft.com/office/drawing/2014/main" id="{7B773D93-88BF-B1D2-822C-0936D557FCF0}"/>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5" name="弧形 504">
              <a:extLst>
                <a:ext uri="{FF2B5EF4-FFF2-40B4-BE49-F238E27FC236}">
                  <a16:creationId xmlns:a16="http://schemas.microsoft.com/office/drawing/2014/main" id="{7DEC37AA-29E0-05B4-B587-113B46547E32}"/>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06" name="Google Shape;1201;p25">
              <a:extLst>
                <a:ext uri="{FF2B5EF4-FFF2-40B4-BE49-F238E27FC236}">
                  <a16:creationId xmlns:a16="http://schemas.microsoft.com/office/drawing/2014/main" id="{7D038CB4-AA3D-9EED-A0D9-BC6E9D1FE4D0}"/>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7" name="Google Shape;1201;p25">
              <a:extLst>
                <a:ext uri="{FF2B5EF4-FFF2-40B4-BE49-F238E27FC236}">
                  <a16:creationId xmlns:a16="http://schemas.microsoft.com/office/drawing/2014/main" id="{EC5BEE63-3CC6-8666-D779-B596372953E3}"/>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8" name="Google Shape;1201;p25">
              <a:extLst>
                <a:ext uri="{FF2B5EF4-FFF2-40B4-BE49-F238E27FC236}">
                  <a16:creationId xmlns:a16="http://schemas.microsoft.com/office/drawing/2014/main" id="{3D7B1981-942E-2308-9946-60CA81E2F597}"/>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9" name="Google Shape;1201;p25">
              <a:extLst>
                <a:ext uri="{FF2B5EF4-FFF2-40B4-BE49-F238E27FC236}">
                  <a16:creationId xmlns:a16="http://schemas.microsoft.com/office/drawing/2014/main" id="{D664B80D-7718-22F6-E679-E762AD866524}"/>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10" name="群組 509">
            <a:extLst>
              <a:ext uri="{FF2B5EF4-FFF2-40B4-BE49-F238E27FC236}">
                <a16:creationId xmlns:a16="http://schemas.microsoft.com/office/drawing/2014/main" id="{BEE0CDA5-FB54-924E-67A4-34A30523CB57}"/>
              </a:ext>
            </a:extLst>
          </p:cNvPr>
          <p:cNvGrpSpPr/>
          <p:nvPr/>
        </p:nvGrpSpPr>
        <p:grpSpPr>
          <a:xfrm>
            <a:off x="10642069" y="4210122"/>
            <a:ext cx="4877716" cy="3351467"/>
            <a:chOff x="1955085" y="2071673"/>
            <a:chExt cx="4877716" cy="3351467"/>
          </a:xfrm>
        </p:grpSpPr>
        <p:sp>
          <p:nvSpPr>
            <p:cNvPr id="511" name="Google Shape;1201;p25">
              <a:extLst>
                <a:ext uri="{FF2B5EF4-FFF2-40B4-BE49-F238E27FC236}">
                  <a16:creationId xmlns:a16="http://schemas.microsoft.com/office/drawing/2014/main" id="{81E81166-4782-6A2C-8EFA-9656B8FF6BE5}"/>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2" name="Google Shape;1201;p25">
              <a:extLst>
                <a:ext uri="{FF2B5EF4-FFF2-40B4-BE49-F238E27FC236}">
                  <a16:creationId xmlns:a16="http://schemas.microsoft.com/office/drawing/2014/main" id="{03886821-547D-203E-65A4-FFB9C9D70850}"/>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3" name="弧形 512">
              <a:extLst>
                <a:ext uri="{FF2B5EF4-FFF2-40B4-BE49-F238E27FC236}">
                  <a16:creationId xmlns:a16="http://schemas.microsoft.com/office/drawing/2014/main" id="{46357F13-2B76-BA21-B83C-AF5E69810329}"/>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4" name="Google Shape;1201;p25">
              <a:extLst>
                <a:ext uri="{FF2B5EF4-FFF2-40B4-BE49-F238E27FC236}">
                  <a16:creationId xmlns:a16="http://schemas.microsoft.com/office/drawing/2014/main" id="{00D0228F-FA77-EB52-4E2E-D80C8BD2B44B}"/>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5" name="Google Shape;1201;p25">
              <a:extLst>
                <a:ext uri="{FF2B5EF4-FFF2-40B4-BE49-F238E27FC236}">
                  <a16:creationId xmlns:a16="http://schemas.microsoft.com/office/drawing/2014/main" id="{4F5BB706-54B4-9EB9-0A42-9ACDB8900B1B}"/>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6" name="Google Shape;1201;p25">
              <a:extLst>
                <a:ext uri="{FF2B5EF4-FFF2-40B4-BE49-F238E27FC236}">
                  <a16:creationId xmlns:a16="http://schemas.microsoft.com/office/drawing/2014/main" id="{ED53D943-A7F8-2FF2-3973-D0D849C33A14}"/>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7" name="Google Shape;1201;p25">
              <a:extLst>
                <a:ext uri="{FF2B5EF4-FFF2-40B4-BE49-F238E27FC236}">
                  <a16:creationId xmlns:a16="http://schemas.microsoft.com/office/drawing/2014/main" id="{16106FF7-AA40-517A-8B9D-906706B98676}"/>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 name="矩形: 圓角 7">
            <a:extLst>
              <a:ext uri="{FF2B5EF4-FFF2-40B4-BE49-F238E27FC236}">
                <a16:creationId xmlns:a16="http://schemas.microsoft.com/office/drawing/2014/main" id="{2C976FCA-4013-63C1-71FF-3FDB6DD0526E}"/>
              </a:ext>
            </a:extLst>
          </p:cNvPr>
          <p:cNvSpPr/>
          <p:nvPr/>
        </p:nvSpPr>
        <p:spPr>
          <a:xfrm>
            <a:off x="2955247" y="8028109"/>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9" name="矩形: 圓角 8">
            <a:extLst>
              <a:ext uri="{FF2B5EF4-FFF2-40B4-BE49-F238E27FC236}">
                <a16:creationId xmlns:a16="http://schemas.microsoft.com/office/drawing/2014/main" id="{50610AE6-9365-9C88-CA24-162C93306D5D}"/>
              </a:ext>
            </a:extLst>
          </p:cNvPr>
          <p:cNvSpPr/>
          <p:nvPr/>
        </p:nvSpPr>
        <p:spPr>
          <a:xfrm>
            <a:off x="6257059" y="8045785"/>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0" name="矩形: 圓角 9">
            <a:extLst>
              <a:ext uri="{FF2B5EF4-FFF2-40B4-BE49-F238E27FC236}">
                <a16:creationId xmlns:a16="http://schemas.microsoft.com/office/drawing/2014/main" id="{2918F946-5B5B-2133-EE37-1B02C0381530}"/>
              </a:ext>
            </a:extLst>
          </p:cNvPr>
          <p:cNvSpPr/>
          <p:nvPr/>
        </p:nvSpPr>
        <p:spPr>
          <a:xfrm>
            <a:off x="10314976" y="8024265"/>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1" name="矩形: 圓角 10">
            <a:extLst>
              <a:ext uri="{FF2B5EF4-FFF2-40B4-BE49-F238E27FC236}">
                <a16:creationId xmlns:a16="http://schemas.microsoft.com/office/drawing/2014/main" id="{FF0CB884-C4D0-D766-BE17-30897D4AE92C}"/>
              </a:ext>
            </a:extLst>
          </p:cNvPr>
          <p:cNvSpPr/>
          <p:nvPr/>
        </p:nvSpPr>
        <p:spPr>
          <a:xfrm>
            <a:off x="13635056" y="80242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18" name="矩形: 圓角 517">
            <a:extLst>
              <a:ext uri="{FF2B5EF4-FFF2-40B4-BE49-F238E27FC236}">
                <a16:creationId xmlns:a16="http://schemas.microsoft.com/office/drawing/2014/main" id="{69E9222C-C86B-6A81-E5FC-D98B9716179B}"/>
              </a:ext>
            </a:extLst>
          </p:cNvPr>
          <p:cNvSpPr/>
          <p:nvPr/>
        </p:nvSpPr>
        <p:spPr>
          <a:xfrm>
            <a:off x="3429000" y="3792076"/>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520" name="矩形: 圓角 519">
            <a:extLst>
              <a:ext uri="{FF2B5EF4-FFF2-40B4-BE49-F238E27FC236}">
                <a16:creationId xmlns:a16="http://schemas.microsoft.com/office/drawing/2014/main" id="{12FEB9EC-7E98-E873-E1BC-220E11C8D6E7}"/>
              </a:ext>
            </a:extLst>
          </p:cNvPr>
          <p:cNvSpPr/>
          <p:nvPr/>
        </p:nvSpPr>
        <p:spPr>
          <a:xfrm>
            <a:off x="6000199" y="5748868"/>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522" name="矩形: 圓角 521">
            <a:extLst>
              <a:ext uri="{FF2B5EF4-FFF2-40B4-BE49-F238E27FC236}">
                <a16:creationId xmlns:a16="http://schemas.microsoft.com/office/drawing/2014/main" id="{545B42AD-443E-2DBF-644D-E10C9D30B6EB}"/>
              </a:ext>
            </a:extLst>
          </p:cNvPr>
          <p:cNvSpPr/>
          <p:nvPr/>
        </p:nvSpPr>
        <p:spPr>
          <a:xfrm>
            <a:off x="8673337" y="3737412"/>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523" name="矩形: 圓角 522">
            <a:extLst>
              <a:ext uri="{FF2B5EF4-FFF2-40B4-BE49-F238E27FC236}">
                <a16:creationId xmlns:a16="http://schemas.microsoft.com/office/drawing/2014/main" id="{260049DD-3766-2490-0A20-73A69820EEA2}"/>
              </a:ext>
            </a:extLst>
          </p:cNvPr>
          <p:cNvSpPr/>
          <p:nvPr/>
        </p:nvSpPr>
        <p:spPr>
          <a:xfrm>
            <a:off x="12079063" y="57905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24" name="Google Shape;1201;p25">
            <a:extLst>
              <a:ext uri="{FF2B5EF4-FFF2-40B4-BE49-F238E27FC236}">
                <a16:creationId xmlns:a16="http://schemas.microsoft.com/office/drawing/2014/main" id="{E2E5497F-4C63-0902-A96F-45916AC11957}"/>
              </a:ext>
            </a:extLst>
          </p:cNvPr>
          <p:cNvSpPr/>
          <p:nvPr/>
        </p:nvSpPr>
        <p:spPr>
          <a:xfrm flipH="1">
            <a:off x="2142472" y="640587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5" name="Google Shape;1201;p25">
            <a:extLst>
              <a:ext uri="{FF2B5EF4-FFF2-40B4-BE49-F238E27FC236}">
                <a16:creationId xmlns:a16="http://schemas.microsoft.com/office/drawing/2014/main" id="{BAEECB43-2DD9-A58B-540A-0BA94C860F4E}"/>
              </a:ext>
            </a:extLst>
          </p:cNvPr>
          <p:cNvSpPr/>
          <p:nvPr/>
        </p:nvSpPr>
        <p:spPr>
          <a:xfrm flipH="1">
            <a:off x="5609002" y="6607436"/>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6" name="Google Shape;1201;p25">
            <a:extLst>
              <a:ext uri="{FF2B5EF4-FFF2-40B4-BE49-F238E27FC236}">
                <a16:creationId xmlns:a16="http://schemas.microsoft.com/office/drawing/2014/main" id="{9DC06526-7176-BA9A-CFE0-FCB1B573F6F5}"/>
              </a:ext>
            </a:extLst>
          </p:cNvPr>
          <p:cNvSpPr/>
          <p:nvPr/>
        </p:nvSpPr>
        <p:spPr>
          <a:xfrm flipH="1">
            <a:off x="9740253" y="6514733"/>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7" name="Google Shape;1201;p25">
            <a:extLst>
              <a:ext uri="{FF2B5EF4-FFF2-40B4-BE49-F238E27FC236}">
                <a16:creationId xmlns:a16="http://schemas.microsoft.com/office/drawing/2014/main" id="{80556CC6-D007-D64E-54F6-1E1725F0BD4B}"/>
              </a:ext>
            </a:extLst>
          </p:cNvPr>
          <p:cNvSpPr/>
          <p:nvPr/>
        </p:nvSpPr>
        <p:spPr>
          <a:xfrm flipH="1">
            <a:off x="13147569" y="653273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430887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6DE50467-6B58-D8C6-0DF0-003E0100C695}"/>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EEA90B6-EC20-8601-DC3D-DB766BCCC822}"/>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6FA2652-767E-E66D-9B06-7E7B41A752D4}"/>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521FBB2E-53A5-BFEE-DABF-52F9F506D7AF}"/>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EB1CD748-8176-3994-763D-F0074CE12C8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E2400F70-F721-B8E6-36C2-2EB437680DFE}"/>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A807FF25-8C8B-5658-D375-9F2D9BF940F0}"/>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4BBD4A44-03D0-CFC6-88E9-ABFC1EFCEEA9}"/>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2B8AC901-916F-F5D6-EF23-255C10558633}"/>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D3C131A5-81DC-354A-4773-3F91D17CA080}"/>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B47E8AF1-AB92-CC6E-331F-02E2F4D14C3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E5B36A78-4C1A-DC0A-5068-05749D69FF1F}"/>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EBF0A458-780E-5893-0C90-8D64BCE5582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1F04B72-3AB3-C80F-D31E-D1C0A455FEC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C69E1F60-7434-C1F4-4330-BD32EE0D86C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F55FB8AB-F42F-D0F5-4781-C99BDFED74DB}"/>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11A3148B-F4FF-856C-01D2-B9C206AAA713}"/>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CF853419-3B6A-AB48-F6A0-0B9A001ADCE5}"/>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4E11869C-65A7-3FF7-9B3E-8381B6ECA6BB}"/>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D17B77BE-8E82-A41F-5C54-24A2D4EC606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B4F31CF2-6A12-960F-1326-4FEEFF73B79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170C426C-ED65-9D64-03C5-83C3FEBC4AF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D4B9D9DB-0611-40DA-A439-EA99A799F577}"/>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示意圖</a:t>
            </a:r>
            <a:endParaRPr sz="3200" dirty="0">
              <a:latin typeface="+mj-ea"/>
              <a:ea typeface="+mj-ea"/>
            </a:endParaRPr>
          </a:p>
        </p:txBody>
      </p:sp>
      <p:sp>
        <p:nvSpPr>
          <p:cNvPr id="414" name="Google Shape;414;p11">
            <a:extLst>
              <a:ext uri="{FF2B5EF4-FFF2-40B4-BE49-F238E27FC236}">
                <a16:creationId xmlns:a16="http://schemas.microsoft.com/office/drawing/2014/main" id="{B2309435-77C1-0E9C-F169-833D30E134CF}"/>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12D13ED2-D054-A0DE-1864-E0C62C85683A}"/>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15F55982-7703-1073-753D-1A85912B35D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BBA7FB54-2D4E-6A24-52D0-E379241B250C}"/>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BD360E58-04E8-D418-2415-7CFCF7B4176E}"/>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12B2F51D-657C-78AA-68FF-E4263CDC78C1}"/>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1A210B7-4E9E-5EB9-2275-7D1AA67CFA1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6" name="圓柱形 5">
            <a:extLst>
              <a:ext uri="{FF2B5EF4-FFF2-40B4-BE49-F238E27FC236}">
                <a16:creationId xmlns:a16="http://schemas.microsoft.com/office/drawing/2014/main" id="{866869D3-899B-4E4A-72C2-5285086E75F6}"/>
              </a:ext>
            </a:extLst>
          </p:cNvPr>
          <p:cNvSpPr/>
          <p:nvPr/>
        </p:nvSpPr>
        <p:spPr>
          <a:xfrm>
            <a:off x="15559497" y="7708510"/>
            <a:ext cx="195948" cy="1530757"/>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柱形 6">
            <a:extLst>
              <a:ext uri="{FF2B5EF4-FFF2-40B4-BE49-F238E27FC236}">
                <a16:creationId xmlns:a16="http://schemas.microsoft.com/office/drawing/2014/main" id="{32DF361D-5056-2F9E-935B-65EDFD01D4C1}"/>
              </a:ext>
            </a:extLst>
          </p:cNvPr>
          <p:cNvSpPr/>
          <p:nvPr/>
        </p:nvSpPr>
        <p:spPr>
          <a:xfrm>
            <a:off x="16395246" y="7254294"/>
            <a:ext cx="194061" cy="108960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圓柱形 4">
            <a:extLst>
              <a:ext uri="{FF2B5EF4-FFF2-40B4-BE49-F238E27FC236}">
                <a16:creationId xmlns:a16="http://schemas.microsoft.com/office/drawing/2014/main" id="{C24D9876-D57F-DAF0-B238-E4D50883A677}"/>
              </a:ext>
            </a:extLst>
          </p:cNvPr>
          <p:cNvSpPr/>
          <p:nvPr/>
        </p:nvSpPr>
        <p:spPr>
          <a:xfrm>
            <a:off x="1975757" y="8098971"/>
            <a:ext cx="195948" cy="121531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立方體 2">
            <a:extLst>
              <a:ext uri="{FF2B5EF4-FFF2-40B4-BE49-F238E27FC236}">
                <a16:creationId xmlns:a16="http://schemas.microsoft.com/office/drawing/2014/main" id="{543B733E-DAFD-54EA-10E9-4ED59CCB6BEE}"/>
              </a:ext>
            </a:extLst>
          </p:cNvPr>
          <p:cNvSpPr/>
          <p:nvPr/>
        </p:nvSpPr>
        <p:spPr>
          <a:xfrm>
            <a:off x="1558560" y="7218719"/>
            <a:ext cx="15350792" cy="1443643"/>
          </a:xfrm>
          <a:prstGeom prst="cube">
            <a:avLst>
              <a:gd name="adj" fmla="val 90363"/>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11" name="群組 410">
            <a:extLst>
              <a:ext uri="{FF2B5EF4-FFF2-40B4-BE49-F238E27FC236}">
                <a16:creationId xmlns:a16="http://schemas.microsoft.com/office/drawing/2014/main" id="{1F776F4D-9CC7-90D7-D247-9DDCB8A3678D}"/>
              </a:ext>
            </a:extLst>
          </p:cNvPr>
          <p:cNvGrpSpPr/>
          <p:nvPr/>
        </p:nvGrpSpPr>
        <p:grpSpPr>
          <a:xfrm>
            <a:off x="6024960" y="6325887"/>
            <a:ext cx="1902441" cy="1616495"/>
            <a:chOff x="2824847" y="5409652"/>
            <a:chExt cx="1902441" cy="1616495"/>
          </a:xfrm>
        </p:grpSpPr>
        <p:grpSp>
          <p:nvGrpSpPr>
            <p:cNvPr id="413" name="群組 412">
              <a:extLst>
                <a:ext uri="{FF2B5EF4-FFF2-40B4-BE49-F238E27FC236}">
                  <a16:creationId xmlns:a16="http://schemas.microsoft.com/office/drawing/2014/main" id="{81F8EB74-A705-82C6-3B04-1F1021FB0E4B}"/>
                </a:ext>
              </a:extLst>
            </p:cNvPr>
            <p:cNvGrpSpPr/>
            <p:nvPr/>
          </p:nvGrpSpPr>
          <p:grpSpPr>
            <a:xfrm>
              <a:off x="2824847" y="5893625"/>
              <a:ext cx="620486" cy="799603"/>
              <a:chOff x="-2057400" y="4082640"/>
              <a:chExt cx="620486" cy="799603"/>
            </a:xfrm>
          </p:grpSpPr>
          <p:sp>
            <p:nvSpPr>
              <p:cNvPr id="436" name="圓柱形 435">
                <a:extLst>
                  <a:ext uri="{FF2B5EF4-FFF2-40B4-BE49-F238E27FC236}">
                    <a16:creationId xmlns:a16="http://schemas.microsoft.com/office/drawing/2014/main" id="{F4C957AE-F5DA-68F1-C30D-49AE9F9276EC}"/>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7" name="矩形 436">
                <a:extLst>
                  <a:ext uri="{FF2B5EF4-FFF2-40B4-BE49-F238E27FC236}">
                    <a16:creationId xmlns:a16="http://schemas.microsoft.com/office/drawing/2014/main" id="{6EB0EC26-57B0-B987-8E61-FC9820908713}"/>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1" name="群組 420">
              <a:extLst>
                <a:ext uri="{FF2B5EF4-FFF2-40B4-BE49-F238E27FC236}">
                  <a16:creationId xmlns:a16="http://schemas.microsoft.com/office/drawing/2014/main" id="{7B989628-B33A-40D6-4D4A-8808683994A9}"/>
                </a:ext>
              </a:extLst>
            </p:cNvPr>
            <p:cNvGrpSpPr/>
            <p:nvPr/>
          </p:nvGrpSpPr>
          <p:grpSpPr>
            <a:xfrm>
              <a:off x="4106802" y="5877296"/>
              <a:ext cx="620486" cy="799603"/>
              <a:chOff x="-2057400" y="4082640"/>
              <a:chExt cx="620486" cy="799603"/>
            </a:xfrm>
          </p:grpSpPr>
          <p:sp>
            <p:nvSpPr>
              <p:cNvPr id="434" name="圓柱形 433">
                <a:extLst>
                  <a:ext uri="{FF2B5EF4-FFF2-40B4-BE49-F238E27FC236}">
                    <a16:creationId xmlns:a16="http://schemas.microsoft.com/office/drawing/2014/main" id="{4EC6D6AF-7B86-E05C-62A7-AE9529DFFD41}"/>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矩形 434">
                <a:extLst>
                  <a:ext uri="{FF2B5EF4-FFF2-40B4-BE49-F238E27FC236}">
                    <a16:creationId xmlns:a16="http://schemas.microsoft.com/office/drawing/2014/main" id="{6205A7B5-F38F-5AF1-B685-773FD6F1477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2" name="群組 421">
              <a:extLst>
                <a:ext uri="{FF2B5EF4-FFF2-40B4-BE49-F238E27FC236}">
                  <a16:creationId xmlns:a16="http://schemas.microsoft.com/office/drawing/2014/main" id="{E7BC1CAD-F7E5-2221-091D-AB178A3ED164}"/>
                </a:ext>
              </a:extLst>
            </p:cNvPr>
            <p:cNvGrpSpPr/>
            <p:nvPr/>
          </p:nvGrpSpPr>
          <p:grpSpPr>
            <a:xfrm>
              <a:off x="3090664" y="6199337"/>
              <a:ext cx="620486" cy="799603"/>
              <a:chOff x="-2057400" y="4082640"/>
              <a:chExt cx="620486" cy="799603"/>
            </a:xfrm>
          </p:grpSpPr>
          <p:sp>
            <p:nvSpPr>
              <p:cNvPr id="432" name="圓柱形 431">
                <a:extLst>
                  <a:ext uri="{FF2B5EF4-FFF2-40B4-BE49-F238E27FC236}">
                    <a16:creationId xmlns:a16="http://schemas.microsoft.com/office/drawing/2014/main" id="{638E03C9-F507-AFFE-EFF3-AA17065E7F22}"/>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矩形 432">
                <a:extLst>
                  <a:ext uri="{FF2B5EF4-FFF2-40B4-BE49-F238E27FC236}">
                    <a16:creationId xmlns:a16="http://schemas.microsoft.com/office/drawing/2014/main" id="{2A9ACC81-DB3A-8893-4A35-9CAF154000D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3" name="群組 422">
              <a:extLst>
                <a:ext uri="{FF2B5EF4-FFF2-40B4-BE49-F238E27FC236}">
                  <a16:creationId xmlns:a16="http://schemas.microsoft.com/office/drawing/2014/main" id="{9FB77B4D-1A70-9829-499B-788F340F8939}"/>
                </a:ext>
              </a:extLst>
            </p:cNvPr>
            <p:cNvGrpSpPr/>
            <p:nvPr/>
          </p:nvGrpSpPr>
          <p:grpSpPr>
            <a:xfrm>
              <a:off x="3712349" y="6226544"/>
              <a:ext cx="620486" cy="799603"/>
              <a:chOff x="-2057400" y="4082640"/>
              <a:chExt cx="620486" cy="799603"/>
            </a:xfrm>
          </p:grpSpPr>
          <p:sp>
            <p:nvSpPr>
              <p:cNvPr id="430" name="圓柱形 429">
                <a:extLst>
                  <a:ext uri="{FF2B5EF4-FFF2-40B4-BE49-F238E27FC236}">
                    <a16:creationId xmlns:a16="http://schemas.microsoft.com/office/drawing/2014/main" id="{966BAAAE-F272-F93F-1F0E-DA232B51929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矩形 430">
                <a:extLst>
                  <a:ext uri="{FF2B5EF4-FFF2-40B4-BE49-F238E27FC236}">
                    <a16:creationId xmlns:a16="http://schemas.microsoft.com/office/drawing/2014/main" id="{877802FD-2BAB-FC2D-43A5-2577364C623B}"/>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4" name="群組 423">
              <a:extLst>
                <a:ext uri="{FF2B5EF4-FFF2-40B4-BE49-F238E27FC236}">
                  <a16:creationId xmlns:a16="http://schemas.microsoft.com/office/drawing/2014/main" id="{1BB967D2-DA72-7487-A9F4-3E1E5265803C}"/>
                </a:ext>
              </a:extLst>
            </p:cNvPr>
            <p:cNvGrpSpPr/>
            <p:nvPr/>
          </p:nvGrpSpPr>
          <p:grpSpPr>
            <a:xfrm>
              <a:off x="3141540" y="5409652"/>
              <a:ext cx="620486" cy="799603"/>
              <a:chOff x="-2057400" y="4082640"/>
              <a:chExt cx="620486" cy="799603"/>
            </a:xfrm>
          </p:grpSpPr>
          <p:sp>
            <p:nvSpPr>
              <p:cNvPr id="428" name="圓柱形 427">
                <a:extLst>
                  <a:ext uri="{FF2B5EF4-FFF2-40B4-BE49-F238E27FC236}">
                    <a16:creationId xmlns:a16="http://schemas.microsoft.com/office/drawing/2014/main" id="{719055B5-3C02-C9EE-89AF-0F2AE602B70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矩形 428">
                <a:extLst>
                  <a:ext uri="{FF2B5EF4-FFF2-40B4-BE49-F238E27FC236}">
                    <a16:creationId xmlns:a16="http://schemas.microsoft.com/office/drawing/2014/main" id="{7C39B37B-A67F-7305-880D-15C06D4157A9}"/>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25" name="群組 424">
              <a:extLst>
                <a:ext uri="{FF2B5EF4-FFF2-40B4-BE49-F238E27FC236}">
                  <a16:creationId xmlns:a16="http://schemas.microsoft.com/office/drawing/2014/main" id="{F1B088C1-F782-DFFF-4851-F8BCB623F6B2}"/>
                </a:ext>
              </a:extLst>
            </p:cNvPr>
            <p:cNvGrpSpPr/>
            <p:nvPr/>
          </p:nvGrpSpPr>
          <p:grpSpPr>
            <a:xfrm>
              <a:off x="3712349" y="5425286"/>
              <a:ext cx="620486" cy="799603"/>
              <a:chOff x="-2057400" y="4082640"/>
              <a:chExt cx="620486" cy="799603"/>
            </a:xfrm>
          </p:grpSpPr>
          <p:sp>
            <p:nvSpPr>
              <p:cNvPr id="426" name="圓柱形 425">
                <a:extLst>
                  <a:ext uri="{FF2B5EF4-FFF2-40B4-BE49-F238E27FC236}">
                    <a16:creationId xmlns:a16="http://schemas.microsoft.com/office/drawing/2014/main" id="{AD89716F-093C-4F51-D4FB-186A6439550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矩形 426">
                <a:extLst>
                  <a:ext uri="{FF2B5EF4-FFF2-40B4-BE49-F238E27FC236}">
                    <a16:creationId xmlns:a16="http://schemas.microsoft.com/office/drawing/2014/main" id="{C1731377-564D-421D-CF59-4165A6AA22FF}"/>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38" name="群組 437">
            <a:extLst>
              <a:ext uri="{FF2B5EF4-FFF2-40B4-BE49-F238E27FC236}">
                <a16:creationId xmlns:a16="http://schemas.microsoft.com/office/drawing/2014/main" id="{19030F12-D300-32FC-1D04-0A766CAE6B1B}"/>
              </a:ext>
            </a:extLst>
          </p:cNvPr>
          <p:cNvGrpSpPr/>
          <p:nvPr/>
        </p:nvGrpSpPr>
        <p:grpSpPr>
          <a:xfrm>
            <a:off x="10023639" y="6390529"/>
            <a:ext cx="1902441" cy="1616495"/>
            <a:chOff x="2824847" y="5409652"/>
            <a:chExt cx="1902441" cy="1616495"/>
          </a:xfrm>
        </p:grpSpPr>
        <p:grpSp>
          <p:nvGrpSpPr>
            <p:cNvPr id="439" name="群組 438">
              <a:extLst>
                <a:ext uri="{FF2B5EF4-FFF2-40B4-BE49-F238E27FC236}">
                  <a16:creationId xmlns:a16="http://schemas.microsoft.com/office/drawing/2014/main" id="{C2945DB2-85B5-BCA1-BF17-8126E0B80228}"/>
                </a:ext>
              </a:extLst>
            </p:cNvPr>
            <p:cNvGrpSpPr/>
            <p:nvPr/>
          </p:nvGrpSpPr>
          <p:grpSpPr>
            <a:xfrm>
              <a:off x="2824847" y="5893625"/>
              <a:ext cx="620486" cy="799603"/>
              <a:chOff x="-2057400" y="4082640"/>
              <a:chExt cx="620486" cy="799603"/>
            </a:xfrm>
          </p:grpSpPr>
          <p:sp>
            <p:nvSpPr>
              <p:cNvPr id="455" name="圓柱形 454">
                <a:extLst>
                  <a:ext uri="{FF2B5EF4-FFF2-40B4-BE49-F238E27FC236}">
                    <a16:creationId xmlns:a16="http://schemas.microsoft.com/office/drawing/2014/main" id="{53711BB0-9F1C-796F-D25D-A7D633203940}"/>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矩形 455">
                <a:extLst>
                  <a:ext uri="{FF2B5EF4-FFF2-40B4-BE49-F238E27FC236}">
                    <a16:creationId xmlns:a16="http://schemas.microsoft.com/office/drawing/2014/main" id="{86761C3D-0DE6-D58C-74FB-9473C960BA74}"/>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0" name="群組 439">
              <a:extLst>
                <a:ext uri="{FF2B5EF4-FFF2-40B4-BE49-F238E27FC236}">
                  <a16:creationId xmlns:a16="http://schemas.microsoft.com/office/drawing/2014/main" id="{B18EC8D1-8C2C-E03A-9F99-85B8637FA09E}"/>
                </a:ext>
              </a:extLst>
            </p:cNvPr>
            <p:cNvGrpSpPr/>
            <p:nvPr/>
          </p:nvGrpSpPr>
          <p:grpSpPr>
            <a:xfrm>
              <a:off x="4106802" y="5877296"/>
              <a:ext cx="620486" cy="799603"/>
              <a:chOff x="-2057400" y="4082640"/>
              <a:chExt cx="620486" cy="799603"/>
            </a:xfrm>
          </p:grpSpPr>
          <p:sp>
            <p:nvSpPr>
              <p:cNvPr id="453" name="圓柱形 452">
                <a:extLst>
                  <a:ext uri="{FF2B5EF4-FFF2-40B4-BE49-F238E27FC236}">
                    <a16:creationId xmlns:a16="http://schemas.microsoft.com/office/drawing/2014/main" id="{DEABB6B0-8578-FDE2-2130-777055B523B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矩形 453">
                <a:extLst>
                  <a:ext uri="{FF2B5EF4-FFF2-40B4-BE49-F238E27FC236}">
                    <a16:creationId xmlns:a16="http://schemas.microsoft.com/office/drawing/2014/main" id="{BAAD771E-E041-5EAA-4E20-D1F5BC01F8FE}"/>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1" name="群組 440">
              <a:extLst>
                <a:ext uri="{FF2B5EF4-FFF2-40B4-BE49-F238E27FC236}">
                  <a16:creationId xmlns:a16="http://schemas.microsoft.com/office/drawing/2014/main" id="{F5B19437-670E-E205-B2DB-D2C96C67516B}"/>
                </a:ext>
              </a:extLst>
            </p:cNvPr>
            <p:cNvGrpSpPr/>
            <p:nvPr/>
          </p:nvGrpSpPr>
          <p:grpSpPr>
            <a:xfrm>
              <a:off x="3090664" y="6199337"/>
              <a:ext cx="620486" cy="799603"/>
              <a:chOff x="-2057400" y="4082640"/>
              <a:chExt cx="620486" cy="799603"/>
            </a:xfrm>
          </p:grpSpPr>
          <p:sp>
            <p:nvSpPr>
              <p:cNvPr id="451" name="圓柱形 450">
                <a:extLst>
                  <a:ext uri="{FF2B5EF4-FFF2-40B4-BE49-F238E27FC236}">
                    <a16:creationId xmlns:a16="http://schemas.microsoft.com/office/drawing/2014/main" id="{7AE98DB0-334B-10EE-4E57-CF1E78EE26CA}"/>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矩形 451">
                <a:extLst>
                  <a:ext uri="{FF2B5EF4-FFF2-40B4-BE49-F238E27FC236}">
                    <a16:creationId xmlns:a16="http://schemas.microsoft.com/office/drawing/2014/main" id="{3EF1E899-7516-1C32-D285-5EA8F963A970}"/>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2" name="群組 441">
              <a:extLst>
                <a:ext uri="{FF2B5EF4-FFF2-40B4-BE49-F238E27FC236}">
                  <a16:creationId xmlns:a16="http://schemas.microsoft.com/office/drawing/2014/main" id="{ADFF9A6C-6C47-F750-7428-A1BDF50FA730}"/>
                </a:ext>
              </a:extLst>
            </p:cNvPr>
            <p:cNvGrpSpPr/>
            <p:nvPr/>
          </p:nvGrpSpPr>
          <p:grpSpPr>
            <a:xfrm>
              <a:off x="3712349" y="6226544"/>
              <a:ext cx="620486" cy="799603"/>
              <a:chOff x="-2057400" y="4082640"/>
              <a:chExt cx="620486" cy="799603"/>
            </a:xfrm>
          </p:grpSpPr>
          <p:sp>
            <p:nvSpPr>
              <p:cNvPr id="449" name="圓柱形 448">
                <a:extLst>
                  <a:ext uri="{FF2B5EF4-FFF2-40B4-BE49-F238E27FC236}">
                    <a16:creationId xmlns:a16="http://schemas.microsoft.com/office/drawing/2014/main" id="{4460C250-4792-1CC6-6EC4-C7B83A014006}"/>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矩形 449">
                <a:extLst>
                  <a:ext uri="{FF2B5EF4-FFF2-40B4-BE49-F238E27FC236}">
                    <a16:creationId xmlns:a16="http://schemas.microsoft.com/office/drawing/2014/main" id="{47AFF663-AE3B-DAEC-9B68-52E6AD3677B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3" name="群組 442">
              <a:extLst>
                <a:ext uri="{FF2B5EF4-FFF2-40B4-BE49-F238E27FC236}">
                  <a16:creationId xmlns:a16="http://schemas.microsoft.com/office/drawing/2014/main" id="{271E9A46-B7A7-F921-C9FD-D1E98831C176}"/>
                </a:ext>
              </a:extLst>
            </p:cNvPr>
            <p:cNvGrpSpPr/>
            <p:nvPr/>
          </p:nvGrpSpPr>
          <p:grpSpPr>
            <a:xfrm>
              <a:off x="3141540" y="5409652"/>
              <a:ext cx="620486" cy="799603"/>
              <a:chOff x="-2057400" y="4082640"/>
              <a:chExt cx="620486" cy="799603"/>
            </a:xfrm>
          </p:grpSpPr>
          <p:sp>
            <p:nvSpPr>
              <p:cNvPr id="447" name="圓柱形 446">
                <a:extLst>
                  <a:ext uri="{FF2B5EF4-FFF2-40B4-BE49-F238E27FC236}">
                    <a16:creationId xmlns:a16="http://schemas.microsoft.com/office/drawing/2014/main" id="{46A94FAA-7860-6AAF-755B-21E65AB8D48E}"/>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矩形 447">
                <a:extLst>
                  <a:ext uri="{FF2B5EF4-FFF2-40B4-BE49-F238E27FC236}">
                    <a16:creationId xmlns:a16="http://schemas.microsoft.com/office/drawing/2014/main" id="{081E7C1B-63C1-0516-A8CD-5444F68FEF4D}"/>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44" name="群組 443">
              <a:extLst>
                <a:ext uri="{FF2B5EF4-FFF2-40B4-BE49-F238E27FC236}">
                  <a16:creationId xmlns:a16="http://schemas.microsoft.com/office/drawing/2014/main" id="{84EC1490-B345-8ED1-68BE-FF46D30D7512}"/>
                </a:ext>
              </a:extLst>
            </p:cNvPr>
            <p:cNvGrpSpPr/>
            <p:nvPr/>
          </p:nvGrpSpPr>
          <p:grpSpPr>
            <a:xfrm>
              <a:off x="3712349" y="5425286"/>
              <a:ext cx="620486" cy="799603"/>
              <a:chOff x="-2057400" y="4082640"/>
              <a:chExt cx="620486" cy="799603"/>
            </a:xfrm>
          </p:grpSpPr>
          <p:sp>
            <p:nvSpPr>
              <p:cNvPr id="445" name="圓柱形 444">
                <a:extLst>
                  <a:ext uri="{FF2B5EF4-FFF2-40B4-BE49-F238E27FC236}">
                    <a16:creationId xmlns:a16="http://schemas.microsoft.com/office/drawing/2014/main" id="{D1AA176D-92CB-466C-3851-A62AAB8CCD25}"/>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矩形 445">
                <a:extLst>
                  <a:ext uri="{FF2B5EF4-FFF2-40B4-BE49-F238E27FC236}">
                    <a16:creationId xmlns:a16="http://schemas.microsoft.com/office/drawing/2014/main" id="{86851EBF-8971-A75E-CB51-C1646E61DDEC}"/>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grpSp>
        <p:nvGrpSpPr>
          <p:cNvPr id="476" name="群組 475">
            <a:extLst>
              <a:ext uri="{FF2B5EF4-FFF2-40B4-BE49-F238E27FC236}">
                <a16:creationId xmlns:a16="http://schemas.microsoft.com/office/drawing/2014/main" id="{1EFBB4A3-C75F-0A96-CDB8-7D92A8CD3600}"/>
              </a:ext>
            </a:extLst>
          </p:cNvPr>
          <p:cNvGrpSpPr/>
          <p:nvPr/>
        </p:nvGrpSpPr>
        <p:grpSpPr>
          <a:xfrm>
            <a:off x="7506127" y="7140937"/>
            <a:ext cx="620486" cy="799603"/>
            <a:chOff x="-2057400" y="4082640"/>
            <a:chExt cx="620486" cy="799603"/>
          </a:xfrm>
        </p:grpSpPr>
        <p:sp>
          <p:nvSpPr>
            <p:cNvPr id="477" name="圓柱形 476">
              <a:extLst>
                <a:ext uri="{FF2B5EF4-FFF2-40B4-BE49-F238E27FC236}">
                  <a16:creationId xmlns:a16="http://schemas.microsoft.com/office/drawing/2014/main" id="{B4764A43-7E8E-AA80-1CCE-1F4E7968716D}"/>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矩形 477">
              <a:extLst>
                <a:ext uri="{FF2B5EF4-FFF2-40B4-BE49-F238E27FC236}">
                  <a16:creationId xmlns:a16="http://schemas.microsoft.com/office/drawing/2014/main" id="{9C34BA8F-667F-DE93-FC63-341C0840D77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79" name="群組 478">
            <a:extLst>
              <a:ext uri="{FF2B5EF4-FFF2-40B4-BE49-F238E27FC236}">
                <a16:creationId xmlns:a16="http://schemas.microsoft.com/office/drawing/2014/main" id="{3F3DF0D5-ED1F-5DF0-59DA-D83765BDABDA}"/>
              </a:ext>
            </a:extLst>
          </p:cNvPr>
          <p:cNvGrpSpPr/>
          <p:nvPr/>
        </p:nvGrpSpPr>
        <p:grpSpPr>
          <a:xfrm>
            <a:off x="5642349" y="7140392"/>
            <a:ext cx="620486" cy="799603"/>
            <a:chOff x="-2057400" y="4082640"/>
            <a:chExt cx="620486" cy="799603"/>
          </a:xfrm>
        </p:grpSpPr>
        <p:sp>
          <p:nvSpPr>
            <p:cNvPr id="480" name="圓柱形 479">
              <a:extLst>
                <a:ext uri="{FF2B5EF4-FFF2-40B4-BE49-F238E27FC236}">
                  <a16:creationId xmlns:a16="http://schemas.microsoft.com/office/drawing/2014/main" id="{0F7F1B57-537F-2208-678C-8BDFF45A4B78}"/>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1" name="矩形 480">
              <a:extLst>
                <a:ext uri="{FF2B5EF4-FFF2-40B4-BE49-F238E27FC236}">
                  <a16:creationId xmlns:a16="http://schemas.microsoft.com/office/drawing/2014/main" id="{EB3B0399-9D2B-0C3D-933B-56BEBF27D1B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82" name="群組 481">
            <a:extLst>
              <a:ext uri="{FF2B5EF4-FFF2-40B4-BE49-F238E27FC236}">
                <a16:creationId xmlns:a16="http://schemas.microsoft.com/office/drawing/2014/main" id="{F5548FC1-2BDD-7CA2-5BB0-4915FEA144A8}"/>
              </a:ext>
            </a:extLst>
          </p:cNvPr>
          <p:cNvGrpSpPr/>
          <p:nvPr/>
        </p:nvGrpSpPr>
        <p:grpSpPr>
          <a:xfrm>
            <a:off x="10634542" y="5715130"/>
            <a:ext cx="620486" cy="799603"/>
            <a:chOff x="-2057400" y="4082640"/>
            <a:chExt cx="620486" cy="799603"/>
          </a:xfrm>
        </p:grpSpPr>
        <p:sp>
          <p:nvSpPr>
            <p:cNvPr id="483" name="圓柱形 482">
              <a:extLst>
                <a:ext uri="{FF2B5EF4-FFF2-40B4-BE49-F238E27FC236}">
                  <a16:creationId xmlns:a16="http://schemas.microsoft.com/office/drawing/2014/main" id="{CD69B7C1-324A-0D08-899E-F8E8D59CEE5A}"/>
                </a:ext>
              </a:extLst>
            </p:cNvPr>
            <p:cNvSpPr/>
            <p:nvPr/>
          </p:nvSpPr>
          <p:spPr>
            <a:xfrm>
              <a:off x="-2057400" y="4082640"/>
              <a:ext cx="620486" cy="799603"/>
            </a:xfrm>
            <a:prstGeom prst="can">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4" name="矩形 483">
              <a:extLst>
                <a:ext uri="{FF2B5EF4-FFF2-40B4-BE49-F238E27FC236}">
                  <a16:creationId xmlns:a16="http://schemas.microsoft.com/office/drawing/2014/main" id="{4527522E-1043-F8BB-CE6F-2413102AE526}"/>
                </a:ext>
              </a:extLst>
            </p:cNvPr>
            <p:cNvSpPr/>
            <p:nvPr/>
          </p:nvSpPr>
          <p:spPr>
            <a:xfrm>
              <a:off x="-2057400" y="4408714"/>
              <a:ext cx="620486" cy="228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rPr>
                <a:t>百威</a:t>
              </a:r>
            </a:p>
          </p:txBody>
        </p:sp>
      </p:grpSp>
      <p:grpSp>
        <p:nvGrpSpPr>
          <p:cNvPr id="493" name="群組 492">
            <a:extLst>
              <a:ext uri="{FF2B5EF4-FFF2-40B4-BE49-F238E27FC236}">
                <a16:creationId xmlns:a16="http://schemas.microsoft.com/office/drawing/2014/main" id="{92291454-7F1A-45EB-F9CC-0AB5D2A708AE}"/>
              </a:ext>
            </a:extLst>
          </p:cNvPr>
          <p:cNvGrpSpPr/>
          <p:nvPr/>
        </p:nvGrpSpPr>
        <p:grpSpPr>
          <a:xfrm>
            <a:off x="7246812" y="2187686"/>
            <a:ext cx="4877716" cy="3351467"/>
            <a:chOff x="1955085" y="2071673"/>
            <a:chExt cx="4877716" cy="3351467"/>
          </a:xfrm>
        </p:grpSpPr>
        <p:sp>
          <p:nvSpPr>
            <p:cNvPr id="486" name="Google Shape;1201;p25">
              <a:extLst>
                <a:ext uri="{FF2B5EF4-FFF2-40B4-BE49-F238E27FC236}">
                  <a16:creationId xmlns:a16="http://schemas.microsoft.com/office/drawing/2014/main" id="{808E31E8-A37A-86DE-CD64-12802880BD5C}"/>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7" name="Google Shape;1201;p25">
              <a:extLst>
                <a:ext uri="{FF2B5EF4-FFF2-40B4-BE49-F238E27FC236}">
                  <a16:creationId xmlns:a16="http://schemas.microsoft.com/office/drawing/2014/main" id="{C12CC0F3-834A-BFCF-57BA-882C35D32833}"/>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88" name="弧形 487">
              <a:extLst>
                <a:ext uri="{FF2B5EF4-FFF2-40B4-BE49-F238E27FC236}">
                  <a16:creationId xmlns:a16="http://schemas.microsoft.com/office/drawing/2014/main" id="{6E5111A3-9DD3-F9A6-9A1E-FB32048B0888}"/>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9" name="Google Shape;1201;p25">
              <a:extLst>
                <a:ext uri="{FF2B5EF4-FFF2-40B4-BE49-F238E27FC236}">
                  <a16:creationId xmlns:a16="http://schemas.microsoft.com/office/drawing/2014/main" id="{0EA9161A-48D4-1F4F-5DA2-68A580FDAA44}"/>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0" name="Google Shape;1201;p25">
              <a:extLst>
                <a:ext uri="{FF2B5EF4-FFF2-40B4-BE49-F238E27FC236}">
                  <a16:creationId xmlns:a16="http://schemas.microsoft.com/office/drawing/2014/main" id="{7D1925F1-A422-8873-826B-46DB58969364}"/>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1" name="Google Shape;1201;p25">
              <a:extLst>
                <a:ext uri="{FF2B5EF4-FFF2-40B4-BE49-F238E27FC236}">
                  <a16:creationId xmlns:a16="http://schemas.microsoft.com/office/drawing/2014/main" id="{65FC0597-63BA-5858-92EE-DEC9786F40C2}"/>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2" name="Google Shape;1201;p25">
              <a:extLst>
                <a:ext uri="{FF2B5EF4-FFF2-40B4-BE49-F238E27FC236}">
                  <a16:creationId xmlns:a16="http://schemas.microsoft.com/office/drawing/2014/main" id="{5C150BEF-4F37-4BE9-DB75-042217D96DE7}"/>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494" name="群組 493">
            <a:extLst>
              <a:ext uri="{FF2B5EF4-FFF2-40B4-BE49-F238E27FC236}">
                <a16:creationId xmlns:a16="http://schemas.microsoft.com/office/drawing/2014/main" id="{CE46AE5E-C3ED-5332-4489-4AD8C5758A46}"/>
              </a:ext>
            </a:extLst>
          </p:cNvPr>
          <p:cNvGrpSpPr/>
          <p:nvPr/>
        </p:nvGrpSpPr>
        <p:grpSpPr>
          <a:xfrm>
            <a:off x="2107485" y="2224073"/>
            <a:ext cx="4877716" cy="3351467"/>
            <a:chOff x="1955085" y="2071673"/>
            <a:chExt cx="4877716" cy="3351467"/>
          </a:xfrm>
        </p:grpSpPr>
        <p:sp>
          <p:nvSpPr>
            <p:cNvPr id="495" name="Google Shape;1201;p25">
              <a:extLst>
                <a:ext uri="{FF2B5EF4-FFF2-40B4-BE49-F238E27FC236}">
                  <a16:creationId xmlns:a16="http://schemas.microsoft.com/office/drawing/2014/main" id="{E905EB2D-873A-2763-620B-0E6B8F95F631}"/>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6" name="Google Shape;1201;p25">
              <a:extLst>
                <a:ext uri="{FF2B5EF4-FFF2-40B4-BE49-F238E27FC236}">
                  <a16:creationId xmlns:a16="http://schemas.microsoft.com/office/drawing/2014/main" id="{D0ED974A-23B5-17F7-6E35-687FD063D23D}"/>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7" name="弧形 496">
              <a:extLst>
                <a:ext uri="{FF2B5EF4-FFF2-40B4-BE49-F238E27FC236}">
                  <a16:creationId xmlns:a16="http://schemas.microsoft.com/office/drawing/2014/main" id="{59F89518-F940-65FC-13EE-5B3B5CE331F6}"/>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98" name="Google Shape;1201;p25">
              <a:extLst>
                <a:ext uri="{FF2B5EF4-FFF2-40B4-BE49-F238E27FC236}">
                  <a16:creationId xmlns:a16="http://schemas.microsoft.com/office/drawing/2014/main" id="{A8DE9416-466A-2FA3-985D-F1D2580B4A0B}"/>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99" name="Google Shape;1201;p25">
              <a:extLst>
                <a:ext uri="{FF2B5EF4-FFF2-40B4-BE49-F238E27FC236}">
                  <a16:creationId xmlns:a16="http://schemas.microsoft.com/office/drawing/2014/main" id="{8DC7DCBC-E464-7415-2AB9-D7FD149578B3}"/>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0" name="Google Shape;1201;p25">
              <a:extLst>
                <a:ext uri="{FF2B5EF4-FFF2-40B4-BE49-F238E27FC236}">
                  <a16:creationId xmlns:a16="http://schemas.microsoft.com/office/drawing/2014/main" id="{EFC3FBE1-6BB3-8565-AF34-BABADC60C2CB}"/>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1" name="Google Shape;1201;p25">
              <a:extLst>
                <a:ext uri="{FF2B5EF4-FFF2-40B4-BE49-F238E27FC236}">
                  <a16:creationId xmlns:a16="http://schemas.microsoft.com/office/drawing/2014/main" id="{B5A6E9C9-6505-8ECF-6B58-A343233C5701}"/>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02" name="群組 501">
            <a:extLst>
              <a:ext uri="{FF2B5EF4-FFF2-40B4-BE49-F238E27FC236}">
                <a16:creationId xmlns:a16="http://schemas.microsoft.com/office/drawing/2014/main" id="{5CCAEC3D-C0DA-F3E9-E371-222A6816F661}"/>
              </a:ext>
            </a:extLst>
          </p:cNvPr>
          <p:cNvGrpSpPr/>
          <p:nvPr/>
        </p:nvGrpSpPr>
        <p:grpSpPr>
          <a:xfrm>
            <a:off x="4738801" y="4210122"/>
            <a:ext cx="4877716" cy="3351467"/>
            <a:chOff x="1955085" y="2071673"/>
            <a:chExt cx="4877716" cy="3351467"/>
          </a:xfrm>
        </p:grpSpPr>
        <p:sp>
          <p:nvSpPr>
            <p:cNvPr id="503" name="Google Shape;1201;p25">
              <a:extLst>
                <a:ext uri="{FF2B5EF4-FFF2-40B4-BE49-F238E27FC236}">
                  <a16:creationId xmlns:a16="http://schemas.microsoft.com/office/drawing/2014/main" id="{45209736-15FF-81AC-A1AC-494F48AC13E7}"/>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4" name="Google Shape;1201;p25">
              <a:extLst>
                <a:ext uri="{FF2B5EF4-FFF2-40B4-BE49-F238E27FC236}">
                  <a16:creationId xmlns:a16="http://schemas.microsoft.com/office/drawing/2014/main" id="{4A908A0C-035D-19AE-4BAB-63E835CE124F}"/>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5" name="弧形 504">
              <a:extLst>
                <a:ext uri="{FF2B5EF4-FFF2-40B4-BE49-F238E27FC236}">
                  <a16:creationId xmlns:a16="http://schemas.microsoft.com/office/drawing/2014/main" id="{EBC3D9A9-072C-15D4-E555-17459098D5FD}"/>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06" name="Google Shape;1201;p25">
              <a:extLst>
                <a:ext uri="{FF2B5EF4-FFF2-40B4-BE49-F238E27FC236}">
                  <a16:creationId xmlns:a16="http://schemas.microsoft.com/office/drawing/2014/main" id="{143BAD92-BA48-A878-A06C-C80121221B47}"/>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7" name="Google Shape;1201;p25">
              <a:extLst>
                <a:ext uri="{FF2B5EF4-FFF2-40B4-BE49-F238E27FC236}">
                  <a16:creationId xmlns:a16="http://schemas.microsoft.com/office/drawing/2014/main" id="{8A4E9AFB-2D55-271A-FB1D-EE1E010527AA}"/>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8" name="Google Shape;1201;p25">
              <a:extLst>
                <a:ext uri="{FF2B5EF4-FFF2-40B4-BE49-F238E27FC236}">
                  <a16:creationId xmlns:a16="http://schemas.microsoft.com/office/drawing/2014/main" id="{72BC1572-81CD-6344-3B97-A9792DBCE155}"/>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09" name="Google Shape;1201;p25">
              <a:extLst>
                <a:ext uri="{FF2B5EF4-FFF2-40B4-BE49-F238E27FC236}">
                  <a16:creationId xmlns:a16="http://schemas.microsoft.com/office/drawing/2014/main" id="{EC08BA98-4EE0-E1A9-1E2A-FF949F9369CD}"/>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grpSp>
        <p:nvGrpSpPr>
          <p:cNvPr id="510" name="群組 509">
            <a:extLst>
              <a:ext uri="{FF2B5EF4-FFF2-40B4-BE49-F238E27FC236}">
                <a16:creationId xmlns:a16="http://schemas.microsoft.com/office/drawing/2014/main" id="{2548539D-2D80-46DA-2DC1-E3CD0A9044C6}"/>
              </a:ext>
            </a:extLst>
          </p:cNvPr>
          <p:cNvGrpSpPr/>
          <p:nvPr/>
        </p:nvGrpSpPr>
        <p:grpSpPr>
          <a:xfrm>
            <a:off x="10642069" y="4210122"/>
            <a:ext cx="4877716" cy="3351467"/>
            <a:chOff x="1955085" y="2071673"/>
            <a:chExt cx="4877716" cy="3351467"/>
          </a:xfrm>
        </p:grpSpPr>
        <p:sp>
          <p:nvSpPr>
            <p:cNvPr id="511" name="Google Shape;1201;p25">
              <a:extLst>
                <a:ext uri="{FF2B5EF4-FFF2-40B4-BE49-F238E27FC236}">
                  <a16:creationId xmlns:a16="http://schemas.microsoft.com/office/drawing/2014/main" id="{0831A8DF-413F-406D-9881-2A4B7E81627C}"/>
                </a:ext>
              </a:extLst>
            </p:cNvPr>
            <p:cNvSpPr/>
            <p:nvPr/>
          </p:nvSpPr>
          <p:spPr>
            <a:xfrm flipH="1">
              <a:off x="1955085" y="238993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2" name="Google Shape;1201;p25">
              <a:extLst>
                <a:ext uri="{FF2B5EF4-FFF2-40B4-BE49-F238E27FC236}">
                  <a16:creationId xmlns:a16="http://schemas.microsoft.com/office/drawing/2014/main" id="{DE89811E-5A7C-CFE1-B041-E01FC4262EA2}"/>
                </a:ext>
              </a:extLst>
            </p:cNvPr>
            <p:cNvSpPr/>
            <p:nvPr/>
          </p:nvSpPr>
          <p:spPr>
            <a:xfrm>
              <a:off x="4985734"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3" name="弧形 512">
              <a:extLst>
                <a:ext uri="{FF2B5EF4-FFF2-40B4-BE49-F238E27FC236}">
                  <a16:creationId xmlns:a16="http://schemas.microsoft.com/office/drawing/2014/main" id="{E432DA3B-7225-FE8B-507D-62375CC90487}"/>
                </a:ext>
              </a:extLst>
            </p:cNvPr>
            <p:cNvSpPr/>
            <p:nvPr/>
          </p:nvSpPr>
          <p:spPr>
            <a:xfrm rot="18208279">
              <a:off x="2785389" y="1375729"/>
              <a:ext cx="3351467" cy="4743356"/>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14" name="Google Shape;1201;p25">
              <a:extLst>
                <a:ext uri="{FF2B5EF4-FFF2-40B4-BE49-F238E27FC236}">
                  <a16:creationId xmlns:a16="http://schemas.microsoft.com/office/drawing/2014/main" id="{3C52954E-60E4-3CE8-710B-357274129ECC}"/>
                </a:ext>
              </a:extLst>
            </p:cNvPr>
            <p:cNvSpPr/>
            <p:nvPr/>
          </p:nvSpPr>
          <p:spPr>
            <a:xfrm>
              <a:off x="4225342" y="233598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5" name="Google Shape;1201;p25">
              <a:extLst>
                <a:ext uri="{FF2B5EF4-FFF2-40B4-BE49-F238E27FC236}">
                  <a16:creationId xmlns:a16="http://schemas.microsoft.com/office/drawing/2014/main" id="{9451C89A-5370-97BD-9022-0F33681AD70F}"/>
                </a:ext>
              </a:extLst>
            </p:cNvPr>
            <p:cNvSpPr/>
            <p:nvPr/>
          </p:nvSpPr>
          <p:spPr>
            <a:xfrm>
              <a:off x="3701818" y="232354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6" name="Google Shape;1201;p25">
              <a:extLst>
                <a:ext uri="{FF2B5EF4-FFF2-40B4-BE49-F238E27FC236}">
                  <a16:creationId xmlns:a16="http://schemas.microsoft.com/office/drawing/2014/main" id="{4C515C3B-2076-04E8-E51E-BCF93254E38E}"/>
                </a:ext>
              </a:extLst>
            </p:cNvPr>
            <p:cNvSpPr/>
            <p:nvPr/>
          </p:nvSpPr>
          <p:spPr>
            <a:xfrm>
              <a:off x="3211582" y="2326625"/>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17" name="Google Shape;1201;p25">
              <a:extLst>
                <a:ext uri="{FF2B5EF4-FFF2-40B4-BE49-F238E27FC236}">
                  <a16:creationId xmlns:a16="http://schemas.microsoft.com/office/drawing/2014/main" id="{54DE1157-61AE-B1C5-6292-E9346E6F2E30}"/>
                </a:ext>
              </a:extLst>
            </p:cNvPr>
            <p:cNvSpPr/>
            <p:nvPr/>
          </p:nvSpPr>
          <p:spPr>
            <a:xfrm>
              <a:off x="2782367" y="2340127"/>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 name="矩形: 圓角 7">
            <a:extLst>
              <a:ext uri="{FF2B5EF4-FFF2-40B4-BE49-F238E27FC236}">
                <a16:creationId xmlns:a16="http://schemas.microsoft.com/office/drawing/2014/main" id="{AAFA5B8C-7512-2028-3E64-F43C38829F44}"/>
              </a:ext>
            </a:extLst>
          </p:cNvPr>
          <p:cNvSpPr/>
          <p:nvPr/>
        </p:nvSpPr>
        <p:spPr>
          <a:xfrm>
            <a:off x="2955247" y="8028109"/>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9" name="矩形: 圓角 8">
            <a:extLst>
              <a:ext uri="{FF2B5EF4-FFF2-40B4-BE49-F238E27FC236}">
                <a16:creationId xmlns:a16="http://schemas.microsoft.com/office/drawing/2014/main" id="{AF32A30E-31AB-5BCC-0BA3-AE0A865C1C5B}"/>
              </a:ext>
            </a:extLst>
          </p:cNvPr>
          <p:cNvSpPr/>
          <p:nvPr/>
        </p:nvSpPr>
        <p:spPr>
          <a:xfrm>
            <a:off x="6257059" y="8045785"/>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10" name="矩形: 圓角 9">
            <a:extLst>
              <a:ext uri="{FF2B5EF4-FFF2-40B4-BE49-F238E27FC236}">
                <a16:creationId xmlns:a16="http://schemas.microsoft.com/office/drawing/2014/main" id="{DBB6719A-4351-BD00-297D-BD81265569D9}"/>
              </a:ext>
            </a:extLst>
          </p:cNvPr>
          <p:cNvSpPr/>
          <p:nvPr/>
        </p:nvSpPr>
        <p:spPr>
          <a:xfrm>
            <a:off x="10314976" y="8024265"/>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11" name="矩形: 圓角 10">
            <a:extLst>
              <a:ext uri="{FF2B5EF4-FFF2-40B4-BE49-F238E27FC236}">
                <a16:creationId xmlns:a16="http://schemas.microsoft.com/office/drawing/2014/main" id="{C376101F-3965-3EC7-0C79-96B51251C4AC}"/>
              </a:ext>
            </a:extLst>
          </p:cNvPr>
          <p:cNvSpPr/>
          <p:nvPr/>
        </p:nvSpPr>
        <p:spPr>
          <a:xfrm>
            <a:off x="13635056" y="80242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18" name="矩形: 圓角 517">
            <a:extLst>
              <a:ext uri="{FF2B5EF4-FFF2-40B4-BE49-F238E27FC236}">
                <a16:creationId xmlns:a16="http://schemas.microsoft.com/office/drawing/2014/main" id="{4CF2699F-8F87-90C3-E1D7-27FDCBED89D4}"/>
              </a:ext>
            </a:extLst>
          </p:cNvPr>
          <p:cNvSpPr/>
          <p:nvPr/>
        </p:nvSpPr>
        <p:spPr>
          <a:xfrm>
            <a:off x="3429000" y="3792076"/>
            <a:ext cx="1143000" cy="422013"/>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A</a:t>
            </a:r>
            <a:endParaRPr lang="zh-TW" altLang="en-US" dirty="0"/>
          </a:p>
        </p:txBody>
      </p:sp>
      <p:sp>
        <p:nvSpPr>
          <p:cNvPr id="520" name="矩形: 圓角 519">
            <a:extLst>
              <a:ext uri="{FF2B5EF4-FFF2-40B4-BE49-F238E27FC236}">
                <a16:creationId xmlns:a16="http://schemas.microsoft.com/office/drawing/2014/main" id="{362D688E-9371-C38C-8113-F509DC5862B1}"/>
              </a:ext>
            </a:extLst>
          </p:cNvPr>
          <p:cNvSpPr/>
          <p:nvPr/>
        </p:nvSpPr>
        <p:spPr>
          <a:xfrm>
            <a:off x="6000199" y="5748868"/>
            <a:ext cx="1143000" cy="42201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a:t>
            </a:r>
            <a:endParaRPr lang="zh-TW" altLang="en-US" dirty="0"/>
          </a:p>
        </p:txBody>
      </p:sp>
      <p:sp>
        <p:nvSpPr>
          <p:cNvPr id="522" name="矩形: 圓角 521">
            <a:extLst>
              <a:ext uri="{FF2B5EF4-FFF2-40B4-BE49-F238E27FC236}">
                <a16:creationId xmlns:a16="http://schemas.microsoft.com/office/drawing/2014/main" id="{DF8DC7A4-74C3-DDAA-1F64-E11F0646AF93}"/>
              </a:ext>
            </a:extLst>
          </p:cNvPr>
          <p:cNvSpPr/>
          <p:nvPr/>
        </p:nvSpPr>
        <p:spPr>
          <a:xfrm>
            <a:off x="8673337" y="3737412"/>
            <a:ext cx="1143000" cy="42201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C</a:t>
            </a:r>
            <a:endParaRPr lang="zh-TW" altLang="en-US" dirty="0"/>
          </a:p>
        </p:txBody>
      </p:sp>
      <p:sp>
        <p:nvSpPr>
          <p:cNvPr id="523" name="矩形: 圓角 522">
            <a:extLst>
              <a:ext uri="{FF2B5EF4-FFF2-40B4-BE49-F238E27FC236}">
                <a16:creationId xmlns:a16="http://schemas.microsoft.com/office/drawing/2014/main" id="{06DD121F-4215-8828-B17F-8EE88766384B}"/>
              </a:ext>
            </a:extLst>
          </p:cNvPr>
          <p:cNvSpPr/>
          <p:nvPr/>
        </p:nvSpPr>
        <p:spPr>
          <a:xfrm>
            <a:off x="12079063" y="5790565"/>
            <a:ext cx="1143000" cy="422013"/>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D</a:t>
            </a:r>
            <a:endParaRPr lang="zh-TW" altLang="en-US" dirty="0"/>
          </a:p>
        </p:txBody>
      </p:sp>
      <p:sp>
        <p:nvSpPr>
          <p:cNvPr id="524" name="Google Shape;1201;p25">
            <a:extLst>
              <a:ext uri="{FF2B5EF4-FFF2-40B4-BE49-F238E27FC236}">
                <a16:creationId xmlns:a16="http://schemas.microsoft.com/office/drawing/2014/main" id="{A45F245E-6867-8D57-86F6-4C47C04A08F8}"/>
              </a:ext>
            </a:extLst>
          </p:cNvPr>
          <p:cNvSpPr/>
          <p:nvPr/>
        </p:nvSpPr>
        <p:spPr>
          <a:xfrm flipH="1">
            <a:off x="2142472" y="640587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5" name="Google Shape;1201;p25">
            <a:extLst>
              <a:ext uri="{FF2B5EF4-FFF2-40B4-BE49-F238E27FC236}">
                <a16:creationId xmlns:a16="http://schemas.microsoft.com/office/drawing/2014/main" id="{B76631CB-0810-C6AD-F35A-17FAF7E6C901}"/>
              </a:ext>
            </a:extLst>
          </p:cNvPr>
          <p:cNvSpPr/>
          <p:nvPr/>
        </p:nvSpPr>
        <p:spPr>
          <a:xfrm flipH="1">
            <a:off x="5609002" y="6607436"/>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6" name="Google Shape;1201;p25">
            <a:extLst>
              <a:ext uri="{FF2B5EF4-FFF2-40B4-BE49-F238E27FC236}">
                <a16:creationId xmlns:a16="http://schemas.microsoft.com/office/drawing/2014/main" id="{87704DBA-3630-2B3C-616C-2BFD6714853C}"/>
              </a:ext>
            </a:extLst>
          </p:cNvPr>
          <p:cNvSpPr/>
          <p:nvPr/>
        </p:nvSpPr>
        <p:spPr>
          <a:xfrm flipH="1">
            <a:off x="9740253" y="6514733"/>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27" name="Google Shape;1201;p25">
            <a:extLst>
              <a:ext uri="{FF2B5EF4-FFF2-40B4-BE49-F238E27FC236}">
                <a16:creationId xmlns:a16="http://schemas.microsoft.com/office/drawing/2014/main" id="{BB6BAEAB-9E5C-0D9E-C74C-9FB233B4227C}"/>
              </a:ext>
            </a:extLst>
          </p:cNvPr>
          <p:cNvSpPr/>
          <p:nvPr/>
        </p:nvSpPr>
        <p:spPr>
          <a:xfrm flipH="1">
            <a:off x="13147569" y="6532730"/>
            <a:ext cx="630399" cy="2983070"/>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 name="矩形 1">
            <a:extLst>
              <a:ext uri="{FF2B5EF4-FFF2-40B4-BE49-F238E27FC236}">
                <a16:creationId xmlns:a16="http://schemas.microsoft.com/office/drawing/2014/main" id="{E8D15974-673F-0D51-A31C-75933303896E}"/>
              </a:ext>
            </a:extLst>
          </p:cNvPr>
          <p:cNvSpPr/>
          <p:nvPr/>
        </p:nvSpPr>
        <p:spPr>
          <a:xfrm>
            <a:off x="2631008" y="2858774"/>
            <a:ext cx="2733956" cy="53756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t>停止跳繩</a:t>
            </a:r>
          </a:p>
        </p:txBody>
      </p:sp>
      <p:sp>
        <p:nvSpPr>
          <p:cNvPr id="4" name="矩形 3">
            <a:extLst>
              <a:ext uri="{FF2B5EF4-FFF2-40B4-BE49-F238E27FC236}">
                <a16:creationId xmlns:a16="http://schemas.microsoft.com/office/drawing/2014/main" id="{0D08CF4F-E4F9-1DF3-4A97-B6BD9D82A92E}"/>
              </a:ext>
            </a:extLst>
          </p:cNvPr>
          <p:cNvSpPr/>
          <p:nvPr/>
        </p:nvSpPr>
        <p:spPr>
          <a:xfrm>
            <a:off x="11226231" y="4742241"/>
            <a:ext cx="2733956" cy="53756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400" dirty="0"/>
              <a:t>停止跳繩</a:t>
            </a:r>
          </a:p>
        </p:txBody>
      </p:sp>
    </p:spTree>
    <p:extLst>
      <p:ext uri="{BB962C8B-B14F-4D97-AF65-F5344CB8AC3E}">
        <p14:creationId xmlns:p14="http://schemas.microsoft.com/office/powerpoint/2010/main" val="22514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2259EA99-75E9-D4FD-10E1-6D4040D9FE14}"/>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DF431EB8-5269-5AA2-F587-C6CAF85E25C7}"/>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7C748B63-6546-023D-5BB8-5FFA816BE82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ECEA2219-F7C3-57A4-A563-01A9ECC2BA02}"/>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5E9550D8-A727-4AA7-C735-0ED85E9450B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3D1C8449-BC36-D3CA-B900-03F8BDF00B06}"/>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2F5B8001-FF27-58BD-78D0-F7D63AA29B8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93F9FCEA-580F-A541-B438-BD3E16AE347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C8929FEB-A79E-06A8-78D3-EF2E6E4B2BEC}"/>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04B0292A-9FEA-16E7-E2A7-009380BAF149}"/>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79973355-0E74-D96E-3980-FED6D8CD6EF3}"/>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03B68A52-F1DF-CB83-F1A2-800F85438417}"/>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230F31AC-AA9E-7143-2612-68D618F79FE3}"/>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C9410F-369E-6816-AA25-BB9539EE9C95}"/>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1EB72D54-DD2C-96AC-5B87-59471C15FFC4}"/>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BF019721-0E99-8B5B-4C65-7BEB1D376EBA}"/>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F9DAEF8F-2369-A2F4-EC25-3225C5CB7CF6}"/>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5676EDB4-FF03-A2F4-1515-88AD747CD5B3}"/>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F8B86695-C506-F5F6-4169-B352C594E850}"/>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B4647AFD-D8BC-8468-DE08-336C9B792B05}"/>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F3A41694-7259-F7EB-B21D-512106984A88}"/>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081B1809-BED1-28EE-31EC-1C6D6434D506}"/>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67324E58-43BD-35B7-3728-CC96BE599ABE}"/>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末關</a:t>
            </a:r>
            <a:r>
              <a:rPr lang="en-US" altLang="zh-TW" sz="6000" dirty="0">
                <a:solidFill>
                  <a:srgbClr val="FFFFFF"/>
                </a:solidFill>
                <a:latin typeface="+mj-ea"/>
                <a:ea typeface="+mj-ea"/>
                <a:sym typeface="Press Start 2P"/>
              </a:rPr>
              <a:t>B</a:t>
            </a:r>
            <a:r>
              <a:rPr lang="zh-TW" altLang="en-US" sz="6000" dirty="0">
                <a:solidFill>
                  <a:srgbClr val="FFFFFF"/>
                </a:solidFill>
                <a:latin typeface="+mj-ea"/>
                <a:ea typeface="+mj-ea"/>
                <a:sym typeface="Press Start 2P"/>
              </a:rPr>
              <a:t>計畫</a:t>
            </a:r>
            <a:endParaRPr sz="3200" dirty="0">
              <a:latin typeface="+mj-ea"/>
              <a:ea typeface="+mj-ea"/>
            </a:endParaRPr>
          </a:p>
        </p:txBody>
      </p:sp>
      <p:sp>
        <p:nvSpPr>
          <p:cNvPr id="414" name="Google Shape;414;p11">
            <a:extLst>
              <a:ext uri="{FF2B5EF4-FFF2-40B4-BE49-F238E27FC236}">
                <a16:creationId xmlns:a16="http://schemas.microsoft.com/office/drawing/2014/main" id="{A1E7F868-87F6-E634-582F-6E5B37D4971B}"/>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57A0D7CC-DD71-6D18-FEA2-450E1359ECF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2FF4962D-A1AF-544E-22EF-87E58A40C815}"/>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2F9B47EA-94ED-701A-34C1-EF79183564D7}"/>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5AB680D1-8776-2025-7B74-42F250668808}"/>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67F6963F-8B66-68C5-85AB-9070B244149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17FE02AE-07AA-042B-EB33-4EAB4DA1B98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3381252D-9AE5-0C52-0942-9E3DC3735B5A}"/>
              </a:ext>
            </a:extLst>
          </p:cNvPr>
          <p:cNvSpPr txBox="1"/>
          <p:nvPr/>
        </p:nvSpPr>
        <p:spPr>
          <a:xfrm>
            <a:off x="1593147" y="2396460"/>
            <a:ext cx="1877437"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r>
              <a:rPr lang="zh-TW" altLang="en-US" sz="4400" dirty="0">
                <a:solidFill>
                  <a:srgbClr val="3A52CF"/>
                </a:solidFill>
                <a:latin typeface="Press Start 2P" panose="02020500000000000000" charset="0"/>
                <a:ea typeface="+mj-ea"/>
              </a:rPr>
              <a:t>拔牙</a:t>
            </a:r>
            <a:endParaRPr lang="en-US" altLang="zh-TW"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1154731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0A2B0D5F-4777-598B-E6CC-77FCFA48A9F6}"/>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0459EF0-3967-EA17-F731-8059018F3131}"/>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FE6B1060-21E3-9103-8A6F-1AC1892891C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AE0AF7B5-7675-4D8E-A31D-5BBB0454D7B3}"/>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03E0F37B-1382-71D6-88FE-5AD773E7583D}"/>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07DDC5EF-3918-1833-8095-D28CEBBC7EA9}"/>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26BF904F-D174-1426-4825-E75289610A4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B344816-B840-B359-015D-8735C26795AF}"/>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92FCFD3F-3376-8891-8A47-E8DC7EFD882F}"/>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5F843705-5AE3-B9AD-FF93-ED44EB7125E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16339B1F-2400-4BA6-006E-0615717530CE}"/>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866E6E0-BDB0-6873-AF50-F55CD5F7DABE}"/>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A67ED474-6ED2-6DDD-B9F6-88D6AED6737F}"/>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2034B3F6-EC15-7DDD-EB79-471ECB1A84B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0DC3017-FB1A-9306-C8C6-D78431241D59}"/>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05144794-0EE5-9800-E915-AF993298A91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80DCC871-9BC8-8147-0571-196737DEB230}"/>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EF99345-5F5F-FCD2-F30B-11921DAF1A4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B3221E45-35C4-02C2-1BF4-9864CA7EDE1E}"/>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92303D41-80FF-5592-99EB-7BD3F00897E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E13C4C4-175C-0810-3E86-4DA2BD8584A9}"/>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C6DA8ED5-A3B2-6221-8AF6-A04881D462C6}"/>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09D45766-CD43-7217-624C-6F0D21E63DF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搶帶</a:t>
            </a:r>
            <a:endParaRPr sz="3200" dirty="0">
              <a:latin typeface="+mj-ea"/>
              <a:ea typeface="+mj-ea"/>
            </a:endParaRPr>
          </a:p>
        </p:txBody>
      </p:sp>
      <p:sp>
        <p:nvSpPr>
          <p:cNvPr id="414" name="Google Shape;414;p11">
            <a:extLst>
              <a:ext uri="{FF2B5EF4-FFF2-40B4-BE49-F238E27FC236}">
                <a16:creationId xmlns:a16="http://schemas.microsoft.com/office/drawing/2014/main" id="{5DFC1AEB-716A-7243-D952-DF5BF741B4BA}"/>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CC4A597C-25EF-0DEA-0737-3CEA1F31D4FD}"/>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3E4BC31-18C2-C867-C3AC-E349888FF3E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420F3354-1A01-1641-F801-C9895F136F5A}"/>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E58AB303-39BA-6EA3-FAAA-DA7D51887D2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686E5105-0C77-B853-1DC7-202ED2F3300A}"/>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BBE33270-A903-DEAF-8C50-BC03F358E751}"/>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03E7C16C-2439-00F6-B9C1-4994621F038C}"/>
              </a:ext>
            </a:extLst>
          </p:cNvPr>
          <p:cNvSpPr txBox="1"/>
          <p:nvPr/>
        </p:nvSpPr>
        <p:spPr>
          <a:xfrm>
            <a:off x="1593147" y="2396460"/>
            <a:ext cx="1114408" cy="4832092"/>
          </a:xfrm>
          <a:prstGeom prst="rect">
            <a:avLst/>
          </a:prstGeom>
          <a:noFill/>
        </p:spPr>
        <p:txBody>
          <a:bodyPr wrap="none" spcCol="0" rtlCol="0">
            <a:spAutoFit/>
          </a:bodyPr>
          <a:lstStyle/>
          <a:p>
            <a:pPr marL="361950" algn="l"/>
            <a:r>
              <a:rPr lang="en-US" altLang="zh-TW" sz="4400" dirty="0">
                <a:solidFill>
                  <a:srgbClr val="3A52CF"/>
                </a:solidFill>
                <a:latin typeface="Press Start 2P" panose="02020500000000000000" charset="0"/>
                <a:ea typeface="+mj-ea"/>
              </a:rPr>
              <a:t>1</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2</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3</a:t>
            </a:r>
          </a:p>
          <a:p>
            <a:pPr marL="361950" algn="l"/>
            <a:endParaRPr lang="en-US" altLang="zh-TW" sz="4400" dirty="0">
              <a:solidFill>
                <a:srgbClr val="3A52CF"/>
              </a:solidFill>
              <a:latin typeface="Press Start 2P" panose="02020500000000000000" charset="0"/>
              <a:ea typeface="+mj-ea"/>
            </a:endParaRPr>
          </a:p>
          <a:p>
            <a:pPr marL="361950" algn="l"/>
            <a:r>
              <a:rPr lang="en-US" altLang="zh-TW" sz="4400" dirty="0">
                <a:solidFill>
                  <a:srgbClr val="3A52CF"/>
                </a:solidFill>
                <a:latin typeface="Press Start 2P" panose="02020500000000000000" charset="0"/>
                <a:ea typeface="+mj-ea"/>
              </a:rPr>
              <a:t>4</a:t>
            </a:r>
          </a:p>
        </p:txBody>
      </p:sp>
      <p:sp>
        <p:nvSpPr>
          <p:cNvPr id="2" name="文字方塊 1">
            <a:extLst>
              <a:ext uri="{FF2B5EF4-FFF2-40B4-BE49-F238E27FC236}">
                <a16:creationId xmlns:a16="http://schemas.microsoft.com/office/drawing/2014/main" id="{44FF6D30-0641-0D20-514F-0C0E3441ABEE}"/>
              </a:ext>
            </a:extLst>
          </p:cNvPr>
          <p:cNvSpPr txBox="1"/>
          <p:nvPr/>
        </p:nvSpPr>
        <p:spPr>
          <a:xfrm>
            <a:off x="2985414" y="2444931"/>
            <a:ext cx="4698722" cy="769441"/>
          </a:xfrm>
          <a:prstGeom prst="rect">
            <a:avLst/>
          </a:prstGeom>
          <a:noFill/>
        </p:spPr>
        <p:txBody>
          <a:bodyPr wrap="none" rtlCol="0">
            <a:spAutoFit/>
          </a:bodyPr>
          <a:lstStyle/>
          <a:p>
            <a:pPr algn="l"/>
            <a:r>
              <a:rPr lang="zh-TW" altLang="en-US" sz="4400" dirty="0">
                <a:latin typeface="+mj-ea"/>
                <a:ea typeface="+mj-ea"/>
              </a:rPr>
              <a:t>一隊派一人上場。</a:t>
            </a:r>
          </a:p>
        </p:txBody>
      </p:sp>
      <p:sp>
        <p:nvSpPr>
          <p:cNvPr id="7" name="文字方塊 6">
            <a:extLst>
              <a:ext uri="{FF2B5EF4-FFF2-40B4-BE49-F238E27FC236}">
                <a16:creationId xmlns:a16="http://schemas.microsoft.com/office/drawing/2014/main" id="{C13D3E0E-B68F-704B-033B-DBE3B48933FB}"/>
              </a:ext>
            </a:extLst>
          </p:cNvPr>
          <p:cNvSpPr txBox="1"/>
          <p:nvPr/>
        </p:nvSpPr>
        <p:spPr>
          <a:xfrm>
            <a:off x="2985414" y="3773242"/>
            <a:ext cx="12960599" cy="769441"/>
          </a:xfrm>
          <a:prstGeom prst="rect">
            <a:avLst/>
          </a:prstGeom>
          <a:noFill/>
        </p:spPr>
        <p:txBody>
          <a:bodyPr wrap="none" rtlCol="0">
            <a:spAutoFit/>
          </a:bodyPr>
          <a:lstStyle/>
          <a:p>
            <a:pPr algn="l"/>
            <a:r>
              <a:rPr lang="zh-TW" altLang="en-US" sz="4400" dirty="0">
                <a:latin typeface="+mj-ea"/>
                <a:ea typeface="+mj-ea"/>
              </a:rPr>
              <a:t>身上放有三條帶子，帶子背面寫下酒種</a:t>
            </a:r>
            <a:r>
              <a:rPr lang="en-US" altLang="zh-TW" sz="4400" dirty="0">
                <a:latin typeface="+mj-ea"/>
                <a:ea typeface="+mj-ea"/>
              </a:rPr>
              <a:t>(</a:t>
            </a:r>
            <a:r>
              <a:rPr lang="zh-TW" altLang="en-US" sz="4400" dirty="0">
                <a:latin typeface="+mj-ea"/>
                <a:ea typeface="+mj-ea"/>
              </a:rPr>
              <a:t>一張一杯</a:t>
            </a:r>
            <a:r>
              <a:rPr lang="en-US" altLang="zh-TW" sz="4400" dirty="0">
                <a:latin typeface="+mj-ea"/>
                <a:ea typeface="+mj-ea"/>
              </a:rPr>
              <a:t>)</a:t>
            </a:r>
            <a:r>
              <a:rPr lang="zh-TW" altLang="en-US" sz="4400" dirty="0">
                <a:latin typeface="+mj-ea"/>
                <a:ea typeface="+mj-ea"/>
              </a:rPr>
              <a:t>。</a:t>
            </a:r>
          </a:p>
        </p:txBody>
      </p:sp>
      <p:sp>
        <p:nvSpPr>
          <p:cNvPr id="8" name="文字方塊 7">
            <a:extLst>
              <a:ext uri="{FF2B5EF4-FFF2-40B4-BE49-F238E27FC236}">
                <a16:creationId xmlns:a16="http://schemas.microsoft.com/office/drawing/2014/main" id="{3FAA3031-442F-8935-263F-8B03E79BC7C0}"/>
              </a:ext>
            </a:extLst>
          </p:cNvPr>
          <p:cNvSpPr txBox="1"/>
          <p:nvPr/>
        </p:nvSpPr>
        <p:spPr>
          <a:xfrm>
            <a:off x="2922166" y="5154092"/>
            <a:ext cx="13726835" cy="769441"/>
          </a:xfrm>
          <a:prstGeom prst="rect">
            <a:avLst/>
          </a:prstGeom>
          <a:noFill/>
        </p:spPr>
        <p:txBody>
          <a:bodyPr wrap="none" rtlCol="0">
            <a:spAutoFit/>
          </a:bodyPr>
          <a:lstStyle/>
          <a:p>
            <a:pPr algn="l"/>
            <a:r>
              <a:rPr lang="zh-TW" altLang="en-US" sz="4400" dirty="0">
                <a:latin typeface="+mj-ea"/>
                <a:ea typeface="+mj-ea"/>
              </a:rPr>
              <a:t>三分鐘內進行帶子搶奪，搶下則該隊須喝下帶上的酒。</a:t>
            </a:r>
          </a:p>
        </p:txBody>
      </p:sp>
      <p:sp>
        <p:nvSpPr>
          <p:cNvPr id="9" name="文字方塊 8">
            <a:extLst>
              <a:ext uri="{FF2B5EF4-FFF2-40B4-BE49-F238E27FC236}">
                <a16:creationId xmlns:a16="http://schemas.microsoft.com/office/drawing/2014/main" id="{A3D358B5-5A8C-8403-503F-5CB0439CCE49}"/>
              </a:ext>
            </a:extLst>
          </p:cNvPr>
          <p:cNvSpPr txBox="1"/>
          <p:nvPr/>
        </p:nvSpPr>
        <p:spPr>
          <a:xfrm>
            <a:off x="2892300" y="6451085"/>
            <a:ext cx="11650946" cy="769441"/>
          </a:xfrm>
          <a:prstGeom prst="rect">
            <a:avLst/>
          </a:prstGeom>
          <a:noFill/>
        </p:spPr>
        <p:txBody>
          <a:bodyPr wrap="none" rtlCol="0">
            <a:spAutoFit/>
          </a:bodyPr>
          <a:lstStyle/>
          <a:p>
            <a:pPr algn="l"/>
            <a:r>
              <a:rPr lang="zh-TW" altLang="en-US" sz="4400" dirty="0">
                <a:latin typeface="+mj-ea"/>
                <a:ea typeface="+mj-ea"/>
              </a:rPr>
              <a:t>結束若未被搶到則其他隊伍喝下帶上的酒種。</a:t>
            </a:r>
          </a:p>
        </p:txBody>
      </p:sp>
    </p:spTree>
    <p:extLst>
      <p:ext uri="{BB962C8B-B14F-4D97-AF65-F5344CB8AC3E}">
        <p14:creationId xmlns:p14="http://schemas.microsoft.com/office/powerpoint/2010/main" val="2148848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7294A08C-4B65-681B-570B-FBF3B20716DC}"/>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BA97D371-7AEC-E7D8-DD43-75BDD06763C3}"/>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0A695D20-2FE7-4FD7-EBB4-C7608C76DF29}"/>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DE8A117-77F8-1F55-3727-1E22F6571AE6}"/>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DB59773D-4FB1-1E1F-AF7D-A93D4BBFEC8B}"/>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55012A42-4720-1475-AF84-EF74640D81EB}"/>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1742F6B4-8D11-67F4-F741-41EF91C79A8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EC52EA4-68A3-BD22-442D-516983F0E2DB}"/>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33CE47CB-1C19-513E-9875-8727BD02F5B7}"/>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289635EC-C966-071F-72FA-CD6D1129716B}"/>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33D6D056-46DB-A6AB-903D-8844C67F5B54}"/>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90177FC2-7E79-0FCA-996D-2569817C8B2D}"/>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E06495B-23F1-1CF7-B35D-82D202BED518}"/>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58B50578-C5B7-EF1F-7770-34D387836241}"/>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4EEA3649-661A-1C29-AD66-F911D985C488}"/>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FB2CCA92-BBDB-DF3D-56FE-A890BCE3D690}"/>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37A6D3C7-002F-DDD9-D555-883FF837F50B}"/>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E46A7574-975E-A9BE-0A34-DA1DBB8D27D5}"/>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631C03C-E364-A568-F64F-105A14047A6A}"/>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EBEBE95F-51AC-34D1-3E8E-2C33CEE9BB5A}"/>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59432EDA-3F9A-C536-73BC-F8EED365BC19}"/>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65476D7A-9784-96D4-2584-CB976D1363E8}"/>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3BC93D2F-F7B1-3429-9211-AAB7C480451F}"/>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錦囊</a:t>
            </a:r>
            <a:endParaRPr sz="3200" dirty="0">
              <a:latin typeface="+mj-ea"/>
              <a:ea typeface="+mj-ea"/>
            </a:endParaRPr>
          </a:p>
        </p:txBody>
      </p:sp>
      <p:sp>
        <p:nvSpPr>
          <p:cNvPr id="414" name="Google Shape;414;p11">
            <a:extLst>
              <a:ext uri="{FF2B5EF4-FFF2-40B4-BE49-F238E27FC236}">
                <a16:creationId xmlns:a16="http://schemas.microsoft.com/office/drawing/2014/main" id="{603B7A49-0B81-0401-8F80-E1C4DAAE5B39}"/>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C9E2AE7-28CC-BD09-924C-C0CA6BA7A0F5}"/>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DAF5EDE2-A18F-6637-78EF-3D5DD3F20B04}"/>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393F959A-6A13-498E-E8AF-C27D0C9CF1A3}"/>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A4CA6334-DA4E-3B65-6E5D-9140BD3E3B4D}"/>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64BC21BE-BD74-3DA6-BCBF-219C5758165E}"/>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CD777BDF-3827-4438-6017-58052468F93F}"/>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Google Shape;1179;p25">
            <a:extLst>
              <a:ext uri="{FF2B5EF4-FFF2-40B4-BE49-F238E27FC236}">
                <a16:creationId xmlns:a16="http://schemas.microsoft.com/office/drawing/2014/main" id="{CDFB91B6-05E6-24F7-E7E3-07FEBC6FB998}"/>
              </a:ext>
            </a:extLst>
          </p:cNvPr>
          <p:cNvSpPr/>
          <p:nvPr/>
        </p:nvSpPr>
        <p:spPr>
          <a:xfrm>
            <a:off x="1558560" y="2158337"/>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 name="文字方塊 2">
            <a:extLst>
              <a:ext uri="{FF2B5EF4-FFF2-40B4-BE49-F238E27FC236}">
                <a16:creationId xmlns:a16="http://schemas.microsoft.com/office/drawing/2014/main" id="{A4D962D7-86A4-FA5A-6A20-32C72493413B}"/>
              </a:ext>
            </a:extLst>
          </p:cNvPr>
          <p:cNvSpPr txBox="1"/>
          <p:nvPr/>
        </p:nvSpPr>
        <p:spPr>
          <a:xfrm>
            <a:off x="2772406" y="2265628"/>
            <a:ext cx="5262979" cy="769441"/>
          </a:xfrm>
          <a:prstGeom prst="rect">
            <a:avLst/>
          </a:prstGeom>
          <a:noFill/>
        </p:spPr>
        <p:txBody>
          <a:bodyPr wrap="none" rtlCol="0">
            <a:spAutoFit/>
          </a:bodyPr>
          <a:lstStyle/>
          <a:p>
            <a:pPr algn="l"/>
            <a:r>
              <a:rPr lang="zh-TW" altLang="en-US" sz="4400" dirty="0">
                <a:latin typeface="+mj-ea"/>
                <a:ea typeface="+mj-ea"/>
              </a:rPr>
              <a:t>直接移除一瓶啤酒。</a:t>
            </a:r>
          </a:p>
        </p:txBody>
      </p:sp>
      <p:sp>
        <p:nvSpPr>
          <p:cNvPr id="5" name="Google Shape;1179;p25">
            <a:extLst>
              <a:ext uri="{FF2B5EF4-FFF2-40B4-BE49-F238E27FC236}">
                <a16:creationId xmlns:a16="http://schemas.microsoft.com/office/drawing/2014/main" id="{2C7BFAA6-D4F4-B076-958E-9C76B32ACEE1}"/>
              </a:ext>
            </a:extLst>
          </p:cNvPr>
          <p:cNvSpPr/>
          <p:nvPr/>
        </p:nvSpPr>
        <p:spPr>
          <a:xfrm>
            <a:off x="1558560" y="3646332"/>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 name="文字方塊 5">
            <a:extLst>
              <a:ext uri="{FF2B5EF4-FFF2-40B4-BE49-F238E27FC236}">
                <a16:creationId xmlns:a16="http://schemas.microsoft.com/office/drawing/2014/main" id="{DC1F2454-8570-5795-5E35-2F496F13C281}"/>
              </a:ext>
            </a:extLst>
          </p:cNvPr>
          <p:cNvSpPr txBox="1"/>
          <p:nvPr/>
        </p:nvSpPr>
        <p:spPr>
          <a:xfrm>
            <a:off x="2772406" y="3757112"/>
            <a:ext cx="6963766" cy="769441"/>
          </a:xfrm>
          <a:prstGeom prst="rect">
            <a:avLst/>
          </a:prstGeom>
          <a:noFill/>
        </p:spPr>
        <p:txBody>
          <a:bodyPr wrap="none" rtlCol="0">
            <a:spAutoFit/>
          </a:bodyPr>
          <a:lstStyle/>
          <a:p>
            <a:pPr algn="l"/>
            <a:r>
              <a:rPr lang="zh-TW" altLang="en-US" sz="4400" dirty="0">
                <a:latin typeface="+mj-ea"/>
                <a:ea typeface="+mj-ea"/>
              </a:rPr>
              <a:t>可以兩個人不用跳</a:t>
            </a:r>
            <a:r>
              <a:rPr lang="en-US" altLang="zh-TW" sz="4400" dirty="0">
                <a:latin typeface="+mj-ea"/>
                <a:ea typeface="+mj-ea"/>
              </a:rPr>
              <a:t>(3min)</a:t>
            </a:r>
            <a:r>
              <a:rPr lang="zh-TW" altLang="en-US" sz="4400" dirty="0">
                <a:latin typeface="+mj-ea"/>
                <a:ea typeface="+mj-ea"/>
              </a:rPr>
              <a:t>。</a:t>
            </a:r>
          </a:p>
        </p:txBody>
      </p:sp>
      <p:sp>
        <p:nvSpPr>
          <p:cNvPr id="7" name="Google Shape;1179;p25">
            <a:extLst>
              <a:ext uri="{FF2B5EF4-FFF2-40B4-BE49-F238E27FC236}">
                <a16:creationId xmlns:a16="http://schemas.microsoft.com/office/drawing/2014/main" id="{75293040-68D2-0B80-E2D7-3E60DEF392B8}"/>
              </a:ext>
            </a:extLst>
          </p:cNvPr>
          <p:cNvSpPr/>
          <p:nvPr/>
        </p:nvSpPr>
        <p:spPr>
          <a:xfrm>
            <a:off x="1558560" y="5154092"/>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 name="文字方塊 7">
            <a:extLst>
              <a:ext uri="{FF2B5EF4-FFF2-40B4-BE49-F238E27FC236}">
                <a16:creationId xmlns:a16="http://schemas.microsoft.com/office/drawing/2014/main" id="{0810E282-7D83-F75C-ECC6-643A62F57F08}"/>
              </a:ext>
            </a:extLst>
          </p:cNvPr>
          <p:cNvSpPr txBox="1"/>
          <p:nvPr/>
        </p:nvSpPr>
        <p:spPr>
          <a:xfrm>
            <a:off x="2772406" y="5232580"/>
            <a:ext cx="4698722" cy="769441"/>
          </a:xfrm>
          <a:prstGeom prst="rect">
            <a:avLst/>
          </a:prstGeom>
          <a:noFill/>
        </p:spPr>
        <p:txBody>
          <a:bodyPr wrap="none" rtlCol="0">
            <a:spAutoFit/>
          </a:bodyPr>
          <a:lstStyle/>
          <a:p>
            <a:pPr algn="l"/>
            <a:r>
              <a:rPr lang="zh-TW" altLang="en-US" sz="4400" dirty="0">
                <a:latin typeface="+mj-ea"/>
                <a:ea typeface="+mj-ea"/>
              </a:rPr>
              <a:t>多獲得一瓶啤酒。</a:t>
            </a:r>
          </a:p>
        </p:txBody>
      </p:sp>
      <p:sp>
        <p:nvSpPr>
          <p:cNvPr id="9" name="Google Shape;1179;p25">
            <a:extLst>
              <a:ext uri="{FF2B5EF4-FFF2-40B4-BE49-F238E27FC236}">
                <a16:creationId xmlns:a16="http://schemas.microsoft.com/office/drawing/2014/main" id="{000F7430-1C81-3C97-F9F7-1BE77C3AE3AE}"/>
              </a:ext>
            </a:extLst>
          </p:cNvPr>
          <p:cNvSpPr/>
          <p:nvPr/>
        </p:nvSpPr>
        <p:spPr>
          <a:xfrm>
            <a:off x="1558560" y="6574998"/>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0" name="文字方塊 9">
            <a:extLst>
              <a:ext uri="{FF2B5EF4-FFF2-40B4-BE49-F238E27FC236}">
                <a16:creationId xmlns:a16="http://schemas.microsoft.com/office/drawing/2014/main" id="{AAD81E97-CD09-0EEE-80B4-256E6CFD7328}"/>
              </a:ext>
            </a:extLst>
          </p:cNvPr>
          <p:cNvSpPr txBox="1"/>
          <p:nvPr/>
        </p:nvSpPr>
        <p:spPr>
          <a:xfrm>
            <a:off x="2755715" y="6670338"/>
            <a:ext cx="5262979" cy="769441"/>
          </a:xfrm>
          <a:prstGeom prst="rect">
            <a:avLst/>
          </a:prstGeom>
          <a:noFill/>
        </p:spPr>
        <p:txBody>
          <a:bodyPr wrap="none" rtlCol="0">
            <a:spAutoFit/>
          </a:bodyPr>
          <a:lstStyle/>
          <a:p>
            <a:pPr algn="l"/>
            <a:r>
              <a:rPr lang="zh-TW" altLang="en-US" sz="4400" dirty="0">
                <a:latin typeface="+mj-ea"/>
                <a:ea typeface="+mj-ea"/>
              </a:rPr>
              <a:t>其他隊暫停一分鐘。</a:t>
            </a:r>
          </a:p>
        </p:txBody>
      </p:sp>
    </p:spTree>
    <p:extLst>
      <p:ext uri="{BB962C8B-B14F-4D97-AF65-F5344CB8AC3E}">
        <p14:creationId xmlns:p14="http://schemas.microsoft.com/office/powerpoint/2010/main" val="339894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3E431410-7446-83BD-8265-C199DB1E379D}"/>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A7BE4809-3443-FB74-1A27-346C4383F52D}"/>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0568FD6F-0D65-29EE-0EF7-7FD3129C6FF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3EBF1DF1-4A95-46CE-5184-8425A7E94DB6}"/>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46920B9D-F954-7E5B-B4C5-D5D8E44E2BB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C1DA69FF-C0ED-8658-EB45-850E6D794EF2}"/>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017958D8-80C7-3792-3F4D-99743568BFD3}"/>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F7D75BD8-5608-E56C-2A13-1596532FD6C4}"/>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83623D93-3A74-77EF-AC38-A82B2761422B}"/>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3781B1E4-C08E-8FF8-FC31-487396DF185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D9AE296F-202B-03A1-658A-83E3E1CCE08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ACE6831-7467-B915-3096-2B206FDA05D9}"/>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5D3A4FDE-EBFE-B978-811E-76F42D1D6FAB}"/>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21CFE2ED-048A-205C-7A53-FAFDFE0F442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D53D0D17-F68B-4F1E-79F5-17CF7F9B608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5" name="群組 4">
            <a:extLst>
              <a:ext uri="{FF2B5EF4-FFF2-40B4-BE49-F238E27FC236}">
                <a16:creationId xmlns:a16="http://schemas.microsoft.com/office/drawing/2014/main" id="{B322F98A-87F7-2974-E839-7B61599C19FE}"/>
              </a:ext>
            </a:extLst>
          </p:cNvPr>
          <p:cNvGrpSpPr/>
          <p:nvPr/>
        </p:nvGrpSpPr>
        <p:grpSpPr>
          <a:xfrm>
            <a:off x="8278460" y="7059769"/>
            <a:ext cx="9534130" cy="2363727"/>
            <a:chOff x="8180489" y="1470606"/>
            <a:chExt cx="9534130" cy="2363727"/>
          </a:xfrm>
        </p:grpSpPr>
        <p:grpSp>
          <p:nvGrpSpPr>
            <p:cNvPr id="697" name="Google Shape;697;p17">
              <a:extLst>
                <a:ext uri="{FF2B5EF4-FFF2-40B4-BE49-F238E27FC236}">
                  <a16:creationId xmlns:a16="http://schemas.microsoft.com/office/drawing/2014/main" id="{2741776A-7082-6F82-5B4F-5FDD76F089EC}"/>
                </a:ext>
              </a:extLst>
            </p:cNvPr>
            <p:cNvGrpSpPr/>
            <p:nvPr/>
          </p:nvGrpSpPr>
          <p:grpSpPr>
            <a:xfrm>
              <a:off x="8180489" y="1470606"/>
              <a:ext cx="9534130" cy="2363727"/>
              <a:chOff x="-128817" y="-1"/>
              <a:chExt cx="12712174" cy="3151637"/>
            </a:xfrm>
          </p:grpSpPr>
          <p:grpSp>
            <p:nvGrpSpPr>
              <p:cNvPr id="698" name="Google Shape;698;p17">
                <a:extLst>
                  <a:ext uri="{FF2B5EF4-FFF2-40B4-BE49-F238E27FC236}">
                    <a16:creationId xmlns:a16="http://schemas.microsoft.com/office/drawing/2014/main" id="{F232E7B8-E08C-6CB2-6B5A-2DCEEFD23122}"/>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76BB95FC-3A06-FC7C-F1F9-7F2A931A8362}"/>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17DF770E-2787-0284-2353-B9A8596A2A87}"/>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EDD60E15-CEE9-7B8C-AD91-BF02E8FAC558}"/>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D0A569DE-07D9-953E-E146-5A008BA9FDEF}"/>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8333C504-D99F-BE1C-696D-179CAEDC39CF}"/>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A3F4C20C-9329-FE44-C73D-8E2A6863B394}"/>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65100F77-4687-9679-6425-74EAE1E4C862}"/>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B94AA8DA-9E55-1CB9-4C45-436218B8E3F4}"/>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8C523940-AD2C-0B8F-9E04-8C7C70223EA7}"/>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761F91F4-64EE-B480-BFAE-A4EBACB6FAB7}"/>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B66F10C0-0A7F-E7ED-7BC9-2AE352750FF3}"/>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7B470DC4-B557-393D-C80A-6BB973745F0E}"/>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4C18DCBF-BC4F-37DF-4A25-36FB95520608}"/>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220C0C67-BC7F-8CB1-F4A4-4768FC8795B6}"/>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098BA445-9386-227F-39D4-993CCD81490D}"/>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91981F2F-7F97-B92B-ACD0-1BADCF07B7F9}"/>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B48A28E1-F13D-3557-4205-DE8807778A08}"/>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4D7BBC6F-0BEC-A825-6B1E-82B837B74486}"/>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63F4CA0A-BE05-5604-5819-DE9F0D093976}"/>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FE1B2B89-3D14-A44D-4A84-DF8D4FF1E7EC}"/>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92C74EAD-F5B8-A072-F44A-BC524DE0E1BB}"/>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723068FB-78DE-A59D-4724-033B6762A1A4}"/>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D991D868-3491-B16B-C790-5A0838487761}"/>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5C0ED3DA-8E76-F2B2-15F1-B4287300E971}"/>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CFD1C072-52E6-2D78-9948-E3C62C227682}"/>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416217D5-9C28-1F4F-DA4F-7293FE36442D}"/>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27E7FC6E-159B-ACDE-6CD7-88413B613231}"/>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99394735-A9CA-3092-E9FA-3CBA6134133F}"/>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3673810A-C71D-6DA5-3AA9-949C3E8F87C6}"/>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869D5216-FB50-4C74-BBCB-7316BE07E213}"/>
                </a:ext>
              </a:extLst>
            </p:cNvPr>
            <p:cNvSpPr txBox="1"/>
            <p:nvPr/>
          </p:nvSpPr>
          <p:spPr>
            <a:xfrm>
              <a:off x="13017436" y="2105906"/>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說明</a:t>
              </a:r>
              <a:endParaRPr lang="en-US" altLang="zh-TW" sz="7200" b="1" dirty="0">
                <a:solidFill>
                  <a:srgbClr val="3A52CF"/>
                </a:solidFill>
                <a:latin typeface="+mj-ea"/>
                <a:ea typeface="+mj-ea"/>
              </a:endParaRPr>
            </a:p>
          </p:txBody>
        </p:sp>
      </p:grpSp>
      <p:sp>
        <p:nvSpPr>
          <p:cNvPr id="6" name="Google Shape;1181;p25">
            <a:extLst>
              <a:ext uri="{FF2B5EF4-FFF2-40B4-BE49-F238E27FC236}">
                <a16:creationId xmlns:a16="http://schemas.microsoft.com/office/drawing/2014/main" id="{BA10C959-AAC1-EDBB-D02B-51A0D99DE132}"/>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128989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5FE800AF-3B14-89A7-195C-4E6581767721}"/>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9E3BB1A-84DC-6762-C525-639ED0E340AA}"/>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8EFE273-6AEF-2C82-BB0B-B580FFAEF3D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B4E27346-CBC5-29F5-D90E-639F68624767}"/>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B69143BA-5E68-9627-8DD7-0FFC13E9F57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A3E2D6FA-12D9-80DE-6381-AB57FF80A870}"/>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00DC0E26-44D4-2AD5-4BEB-750145F69C0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1C599DD0-B561-6A04-931A-13D3CC382087}"/>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A187BF87-603E-B7FD-1B06-75F4F1E8A5D7}"/>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F8B9037-650F-4AAC-31DA-BCF5D6259C8B}"/>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A7D2342D-F642-2154-B30B-C57757BAD0AB}"/>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6A1B81BA-9EAA-ED50-F889-C9D6A0ADD5C9}"/>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D8310E6A-2823-908F-B0B8-56199B3DBE81}"/>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9426A5A5-9B13-6EB6-D306-24469B46F2C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578CD322-757B-FBFD-00B4-FC6C3DA644D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76E2BD7-8F66-7A4B-4570-90C6217B5BD7}"/>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C8D55309-7C76-C894-BA9F-C2A7220D8177}"/>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D04ECB18-C38B-2ADC-46F9-4ED2A671B184}"/>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0A867BDF-0485-D184-7380-9EE1D90294A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78609A76-D952-C99A-D68C-B19CBF4767F3}"/>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CAF611C7-08A9-FEA1-7CD2-38CD3F54FE23}"/>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2519005-7181-B62B-FA78-4473B8EC5F74}"/>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DCA5C02C-9A84-BB9F-2993-9994DA38521D}"/>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dirty="0">
                <a:solidFill>
                  <a:srgbClr val="FFFFFF"/>
                </a:solidFill>
                <a:latin typeface="+mj-ea"/>
                <a:ea typeface="+mj-ea"/>
                <a:sym typeface="Press Start 2P"/>
              </a:rPr>
              <a:t>預購品參考</a:t>
            </a:r>
            <a:endParaRPr sz="3200" dirty="0">
              <a:latin typeface="+mj-ea"/>
              <a:ea typeface="+mj-ea"/>
            </a:endParaRPr>
          </a:p>
        </p:txBody>
      </p:sp>
      <p:sp>
        <p:nvSpPr>
          <p:cNvPr id="414" name="Google Shape;414;p11">
            <a:extLst>
              <a:ext uri="{FF2B5EF4-FFF2-40B4-BE49-F238E27FC236}">
                <a16:creationId xmlns:a16="http://schemas.microsoft.com/office/drawing/2014/main" id="{3409B6EB-6C6F-D989-4245-40C23EF9173C}"/>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8E264D0E-49E2-4E24-80D7-C2D5B4CED01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51B25343-1CB8-EE5D-2931-3F629AE92FFF}"/>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0E64F2C8-1C51-CD70-E460-AEF1EF9567B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2F202A31-C0E5-CFD5-B691-001A526D4C5A}"/>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2B5F556C-91BC-64DB-9D9A-49EFB6AA4F2C}"/>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DB63334F-F254-EA77-6D4C-0BDB3527C606}"/>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91F5F63A-567B-876E-A052-B48DC8D4A590}"/>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 name="文字方塊 1">
            <a:extLst>
              <a:ext uri="{FF2B5EF4-FFF2-40B4-BE49-F238E27FC236}">
                <a16:creationId xmlns:a16="http://schemas.microsoft.com/office/drawing/2014/main" id="{9D81BE82-C92D-794E-4243-8DEB1D93EC81}"/>
              </a:ext>
            </a:extLst>
          </p:cNvPr>
          <p:cNvSpPr txBox="1"/>
          <p:nvPr/>
        </p:nvSpPr>
        <p:spPr>
          <a:xfrm>
            <a:off x="2985414" y="2444931"/>
            <a:ext cx="4692310" cy="769441"/>
          </a:xfrm>
          <a:prstGeom prst="rect">
            <a:avLst/>
          </a:prstGeom>
          <a:noFill/>
        </p:spPr>
        <p:txBody>
          <a:bodyPr wrap="none" rtlCol="0">
            <a:spAutoFit/>
          </a:bodyPr>
          <a:lstStyle/>
          <a:p>
            <a:pPr algn="l"/>
            <a:r>
              <a:rPr lang="zh-TW" altLang="en-US" sz="4400" dirty="0">
                <a:latin typeface="+mj-ea"/>
                <a:ea typeface="+mj-ea"/>
              </a:rPr>
              <a:t>計步器 </a:t>
            </a:r>
            <a:r>
              <a:rPr lang="en-US" altLang="zh-TW" sz="4400" dirty="0">
                <a:latin typeface="+mj-ea"/>
                <a:ea typeface="+mj-ea"/>
              </a:rPr>
              <a:t>1</a:t>
            </a:r>
            <a:r>
              <a:rPr lang="zh-TW" altLang="en-US" sz="4400" dirty="0">
                <a:latin typeface="+mj-ea"/>
                <a:ea typeface="+mj-ea"/>
              </a:rPr>
              <a:t>個</a:t>
            </a:r>
            <a:r>
              <a:rPr lang="en-US" altLang="zh-TW" sz="4400" dirty="0">
                <a:latin typeface="+mj-ea"/>
                <a:ea typeface="+mj-ea"/>
              </a:rPr>
              <a:t>20</a:t>
            </a:r>
            <a:r>
              <a:rPr lang="zh-TW" altLang="en-US" sz="4400" dirty="0">
                <a:latin typeface="+mj-ea"/>
                <a:ea typeface="+mj-ea"/>
              </a:rPr>
              <a:t>元。</a:t>
            </a:r>
            <a:endParaRPr lang="en-US" altLang="zh-TW" sz="4400" dirty="0">
              <a:latin typeface="+mj-ea"/>
              <a:ea typeface="+mj-ea"/>
            </a:endParaRPr>
          </a:p>
        </p:txBody>
      </p:sp>
    </p:spTree>
    <p:extLst>
      <p:ext uri="{BB962C8B-B14F-4D97-AF65-F5344CB8AC3E}">
        <p14:creationId xmlns:p14="http://schemas.microsoft.com/office/powerpoint/2010/main" val="238311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B2BAC573-5CFD-3EC0-396B-1CC10A5EB19D}"/>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E8675044-4626-F241-F320-2FBFBB312AE8}"/>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07ECFE8-FDA9-9126-AD2E-6CD820CF6013}"/>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9A8C46F7-9803-CFC0-E02A-8CDF7FDC0DE0}"/>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64C97F5D-82CF-985F-7DD0-A73DFCDC74CE}"/>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135E956A-E3D1-3FAE-3B1F-38C4D084481A}"/>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684C091E-4AFD-658F-345F-CD0CAFDCF109}"/>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C1AA9BE-3AF6-76B9-A6A6-474D61A72DB2}"/>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A24A58F6-8D7C-86A9-B9CF-1AF583ED58B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E220B4A-5C4B-429C-4A8E-C3FF261C7620}"/>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2CA1B8B5-3575-B75C-9D04-0524E91E93FC}"/>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34170EEC-6159-B51C-A839-08364AE4DA08}"/>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F838ACD5-05DA-D571-5190-0E6FEABA82F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0B8C4B-D163-3643-0622-C3DB54F6C0E0}"/>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C251CAF0-A0FB-6266-9FB5-7214BC0221E8}"/>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EBE2DCEF-E011-04E9-316B-9CF8AF50B8B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E57DADDA-CD42-6905-77C6-92163C4BE0CD}"/>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E39AE6E2-C11E-6D18-CA7F-232C75F547FB}"/>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2ED01F2-071D-6FDD-AB60-E9916B92D6A1}"/>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66E0A44-CE0B-5058-9521-DDC2057D80A2}"/>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1E0F8FEB-E3FC-A4A9-2C7E-9D1FC6F51CD2}"/>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0168E17-C67B-8BC3-6660-B373D2DAD4CA}"/>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8A308B63-1C6D-41E5-AF47-859ED4F350C0}"/>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altLang="zh-TW" sz="6000" dirty="0">
                <a:solidFill>
                  <a:srgbClr val="FFFFFF"/>
                </a:solidFill>
                <a:latin typeface="+mj-ea"/>
                <a:ea typeface="+mj-ea"/>
                <a:sym typeface="Press Start 2P"/>
              </a:rPr>
              <a:t>X</a:t>
            </a:r>
            <a:endParaRPr sz="3200" dirty="0">
              <a:latin typeface="+mj-ea"/>
              <a:ea typeface="+mj-ea"/>
            </a:endParaRPr>
          </a:p>
        </p:txBody>
      </p:sp>
      <p:sp>
        <p:nvSpPr>
          <p:cNvPr id="414" name="Google Shape;414;p11">
            <a:extLst>
              <a:ext uri="{FF2B5EF4-FFF2-40B4-BE49-F238E27FC236}">
                <a16:creationId xmlns:a16="http://schemas.microsoft.com/office/drawing/2014/main" id="{A8C406DF-692A-335B-2409-458B326E2A11}"/>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511D34D0-7737-4747-3C77-9BCF537025E7}"/>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71C272A7-25EE-3731-CE94-F3EB8E59899F}"/>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60F843F6-889F-336F-6279-7BF4412E88AE}"/>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36BA20A5-4B6B-6BAB-0E55-0B28ECF0170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93D69B6E-5EAC-AC71-90C4-0B93F0CA7FA8}"/>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C8F5637F-A737-8609-FE25-84DE79ACBD2C}"/>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6769D699-34F0-F955-EBE0-2E5386DB4FFA}"/>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817836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8DAF01-6890-64B1-9DB3-2A5B616EAF86}"/>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08E3AE5-9B56-2604-FBCE-D63603C4CAA2}"/>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4ECC4F1B-98D7-5BF1-EC44-E0C99CA054BC}"/>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A7E2C10C-C176-19CE-E57E-C7CC7864E371}"/>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0D624F62-2164-42D4-F3E2-C87192A59514}"/>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38E4845A-0DE2-3E8A-F663-13506B716872}"/>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E9375526-8D25-CA23-232F-1B1FF778F32F}"/>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2A1A12F-CF0E-01B1-901F-92F343A17336}"/>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0CCFCB08-6B92-D5D8-65BD-46BFCD4B4A8A}"/>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C9A1A175-4296-6CB4-3884-9064E93BE7F1}"/>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B1A8C5D-5EF6-2A4C-6401-9E033B8B230D}"/>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52C30F4B-A0D3-1246-5231-EB457B0F049C}"/>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E445922-EAE6-7F15-9F26-793B9CDE94EF}"/>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0EEB57E2-3108-1D49-F9C3-46BA9EAA084E}"/>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2C431A85-9016-21B7-10D0-B99DFB519415}"/>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D8C3E708-DD35-ACEC-AF9F-CA26847B5416}"/>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DA63ACA3-3E1E-7725-8C50-BFCADFFAA59E}"/>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43096A9-61D7-132F-EDE5-000F35A5B9F2}"/>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D360FFF5-6674-67C8-A58F-7A1B412A607D}"/>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60771D29-00EA-3BC5-8F3F-60B2663D38FE}"/>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D8EABE39-3210-96D5-097E-EA60B1F0152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E22477C5-7B58-E1BB-78C5-87EC6EE2F7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D05C680E-5406-8232-2F71-8C36F9974675}"/>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altLang="zh-TW" sz="6000" dirty="0">
                <a:solidFill>
                  <a:srgbClr val="FFFFFF"/>
                </a:solidFill>
                <a:latin typeface="+mj-ea"/>
                <a:ea typeface="+mj-ea"/>
                <a:sym typeface="Press Start 2P"/>
              </a:rPr>
              <a:t>X</a:t>
            </a:r>
            <a:endParaRPr sz="3200" dirty="0">
              <a:latin typeface="+mj-ea"/>
              <a:ea typeface="+mj-ea"/>
            </a:endParaRPr>
          </a:p>
        </p:txBody>
      </p:sp>
      <p:sp>
        <p:nvSpPr>
          <p:cNvPr id="414" name="Google Shape;414;p11">
            <a:extLst>
              <a:ext uri="{FF2B5EF4-FFF2-40B4-BE49-F238E27FC236}">
                <a16:creationId xmlns:a16="http://schemas.microsoft.com/office/drawing/2014/main" id="{742DF163-40F9-58F6-7388-53D5858955EA}"/>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35A01025-1CE6-C491-BA75-06FE1B6E6FF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CE85B319-5EBF-844C-82BA-0B65EBF341EA}"/>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9AF45CD2-9F2D-3784-B8BD-E1C66E7BFA4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6093FA04-762E-CBAE-7D29-C9C1C0561A2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6E209F3-B85A-379A-1FC1-67B6953BD9B9}"/>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D41E43-34F8-7C18-D5D1-3CE13389AE01}"/>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4" name="文字方塊 3">
            <a:extLst>
              <a:ext uri="{FF2B5EF4-FFF2-40B4-BE49-F238E27FC236}">
                <a16:creationId xmlns:a16="http://schemas.microsoft.com/office/drawing/2014/main" id="{3EAAD90F-4ADC-C906-E654-6F6BFB1E046B}"/>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640851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dirty="0">
                <a:solidFill>
                  <a:srgbClr val="3A52CF"/>
                </a:solidFill>
                <a:latin typeface="Roboto Mono"/>
                <a:ea typeface="Roboto Mono"/>
                <a:cs typeface="Roboto Mono"/>
                <a:sym typeface="Roboto Mono"/>
              </a:rPr>
              <a:t>Write a main title here</a:t>
            </a:r>
            <a:endParaRPr dirty="0"/>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4">
          <a:extLst>
            <a:ext uri="{FF2B5EF4-FFF2-40B4-BE49-F238E27FC236}">
              <a16:creationId xmlns:a16="http://schemas.microsoft.com/office/drawing/2014/main" id="{50C61194-0F88-DE54-5CFE-7BAFDA5B7F97}"/>
            </a:ext>
          </a:extLst>
        </p:cNvPr>
        <p:cNvGrpSpPr/>
        <p:nvPr/>
      </p:nvGrpSpPr>
      <p:grpSpPr>
        <a:xfrm>
          <a:off x="0" y="0"/>
          <a:ext cx="0" cy="0"/>
          <a:chOff x="0" y="0"/>
          <a:chExt cx="0" cy="0"/>
        </a:xfrm>
      </p:grpSpPr>
      <p:grpSp>
        <p:nvGrpSpPr>
          <p:cNvPr id="1025" name="Google Shape;1025;p23">
            <a:extLst>
              <a:ext uri="{FF2B5EF4-FFF2-40B4-BE49-F238E27FC236}">
                <a16:creationId xmlns:a16="http://schemas.microsoft.com/office/drawing/2014/main" id="{D41F5F97-022C-F518-9854-38566CEAE617}"/>
              </a:ext>
            </a:extLst>
          </p:cNvPr>
          <p:cNvGrpSpPr/>
          <p:nvPr/>
        </p:nvGrpSpPr>
        <p:grpSpPr>
          <a:xfrm>
            <a:off x="0" y="-144661"/>
            <a:ext cx="18288000" cy="1036201"/>
            <a:chOff x="0" y="-38100"/>
            <a:chExt cx="4816593" cy="272909"/>
          </a:xfrm>
        </p:grpSpPr>
        <p:sp>
          <p:nvSpPr>
            <p:cNvPr id="1026" name="Google Shape;1026;p23">
              <a:extLst>
                <a:ext uri="{FF2B5EF4-FFF2-40B4-BE49-F238E27FC236}">
                  <a16:creationId xmlns:a16="http://schemas.microsoft.com/office/drawing/2014/main" id="{F0F41590-FA5C-94C0-C796-5B14ECBA3E2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a:extLst>
                <a:ext uri="{FF2B5EF4-FFF2-40B4-BE49-F238E27FC236}">
                  <a16:creationId xmlns:a16="http://schemas.microsoft.com/office/drawing/2014/main" id="{A813C09A-44E5-BA65-72AB-21EE0FA84B2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a:extLst>
              <a:ext uri="{FF2B5EF4-FFF2-40B4-BE49-F238E27FC236}">
                <a16:creationId xmlns:a16="http://schemas.microsoft.com/office/drawing/2014/main" id="{FB70E092-F0D0-219D-3B62-CEA6B17A6F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a:extLst>
              <a:ext uri="{FF2B5EF4-FFF2-40B4-BE49-F238E27FC236}">
                <a16:creationId xmlns:a16="http://schemas.microsoft.com/office/drawing/2014/main" id="{14E859F5-8167-2969-468E-949EE78C90CD}"/>
              </a:ext>
            </a:extLst>
          </p:cNvPr>
          <p:cNvGrpSpPr/>
          <p:nvPr/>
        </p:nvGrpSpPr>
        <p:grpSpPr>
          <a:xfrm>
            <a:off x="1021891" y="2029921"/>
            <a:ext cx="7449519" cy="3014231"/>
            <a:chOff x="-128818" y="0"/>
            <a:chExt cx="9932692" cy="4018974"/>
          </a:xfrm>
        </p:grpSpPr>
        <p:grpSp>
          <p:nvGrpSpPr>
            <p:cNvPr id="1030" name="Google Shape;1030;p23">
              <a:extLst>
                <a:ext uri="{FF2B5EF4-FFF2-40B4-BE49-F238E27FC236}">
                  <a16:creationId xmlns:a16="http://schemas.microsoft.com/office/drawing/2014/main" id="{CD70FE92-7843-4A46-6F76-C9C0CFC6753F}"/>
                </a:ext>
              </a:extLst>
            </p:cNvPr>
            <p:cNvGrpSpPr/>
            <p:nvPr/>
          </p:nvGrpSpPr>
          <p:grpSpPr>
            <a:xfrm rot="-5400000">
              <a:off x="2828041" y="-2956859"/>
              <a:ext cx="4018974" cy="9932692"/>
              <a:chOff x="0" y="-66675"/>
              <a:chExt cx="2080183" cy="5141068"/>
            </a:xfrm>
          </p:grpSpPr>
          <p:sp>
            <p:nvSpPr>
              <p:cNvPr id="1031" name="Google Shape;1031;p23">
                <a:extLst>
                  <a:ext uri="{FF2B5EF4-FFF2-40B4-BE49-F238E27FC236}">
                    <a16:creationId xmlns:a16="http://schemas.microsoft.com/office/drawing/2014/main" id="{58142AD8-3ABA-1850-1629-06EE6A3D0B6C}"/>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a:extLst>
                  <a:ext uri="{FF2B5EF4-FFF2-40B4-BE49-F238E27FC236}">
                    <a16:creationId xmlns:a16="http://schemas.microsoft.com/office/drawing/2014/main" id="{D96B1C2F-CFAB-C0B8-4668-1F68B6C5CBAA}"/>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a:extLst>
                <a:ext uri="{FF2B5EF4-FFF2-40B4-BE49-F238E27FC236}">
                  <a16:creationId xmlns:a16="http://schemas.microsoft.com/office/drawing/2014/main" id="{820DB50A-CC5A-919A-F2D2-C9E469769684}"/>
                </a:ext>
              </a:extLst>
            </p:cNvPr>
            <p:cNvGrpSpPr/>
            <p:nvPr/>
          </p:nvGrpSpPr>
          <p:grpSpPr>
            <a:xfrm rot="-5400000">
              <a:off x="-1765147" y="1922614"/>
              <a:ext cx="3796129" cy="173917"/>
              <a:chOff x="0" y="-38100"/>
              <a:chExt cx="1964841" cy="90018"/>
            </a:xfrm>
          </p:grpSpPr>
          <p:sp>
            <p:nvSpPr>
              <p:cNvPr id="1034" name="Google Shape;1034;p23">
                <a:extLst>
                  <a:ext uri="{FF2B5EF4-FFF2-40B4-BE49-F238E27FC236}">
                    <a16:creationId xmlns:a16="http://schemas.microsoft.com/office/drawing/2014/main" id="{0581B914-9C4A-7D2E-F511-C020AF420F4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a:extLst>
                  <a:ext uri="{FF2B5EF4-FFF2-40B4-BE49-F238E27FC236}">
                    <a16:creationId xmlns:a16="http://schemas.microsoft.com/office/drawing/2014/main" id="{6F2B0058-A092-0133-AC6B-52F084AF8C8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a:extLst>
                <a:ext uri="{FF2B5EF4-FFF2-40B4-BE49-F238E27FC236}">
                  <a16:creationId xmlns:a16="http://schemas.microsoft.com/office/drawing/2014/main" id="{2DC9200F-BAB2-0A13-23C4-89A3C2D7B688}"/>
                </a:ext>
              </a:extLst>
            </p:cNvPr>
            <p:cNvGrpSpPr/>
            <p:nvPr/>
          </p:nvGrpSpPr>
          <p:grpSpPr>
            <a:xfrm>
              <a:off x="219875" y="3732021"/>
              <a:ext cx="9357231" cy="175615"/>
              <a:chOff x="0" y="-38100"/>
              <a:chExt cx="4843215" cy="90897"/>
            </a:xfrm>
          </p:grpSpPr>
          <p:sp>
            <p:nvSpPr>
              <p:cNvPr id="1037" name="Google Shape;1037;p23">
                <a:extLst>
                  <a:ext uri="{FF2B5EF4-FFF2-40B4-BE49-F238E27FC236}">
                    <a16:creationId xmlns:a16="http://schemas.microsoft.com/office/drawing/2014/main" id="{9BECEDDA-7C35-ED62-9B35-E78B18B4B213}"/>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a:extLst>
                  <a:ext uri="{FF2B5EF4-FFF2-40B4-BE49-F238E27FC236}">
                    <a16:creationId xmlns:a16="http://schemas.microsoft.com/office/drawing/2014/main" id="{17CD6D10-A6D4-61CF-E10D-0FA192333137}"/>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a:extLst>
                <a:ext uri="{FF2B5EF4-FFF2-40B4-BE49-F238E27FC236}">
                  <a16:creationId xmlns:a16="http://schemas.microsoft.com/office/drawing/2014/main" id="{FD70BE14-583E-3CAA-4CCA-14CDBBCA9D96}"/>
                </a:ext>
              </a:extLst>
            </p:cNvPr>
            <p:cNvGrpSpPr/>
            <p:nvPr/>
          </p:nvGrpSpPr>
          <p:grpSpPr>
            <a:xfrm>
              <a:off x="219875" y="37897"/>
              <a:ext cx="9480400" cy="188316"/>
              <a:chOff x="0" y="-38100"/>
              <a:chExt cx="4906966" cy="97470"/>
            </a:xfrm>
          </p:grpSpPr>
          <p:sp>
            <p:nvSpPr>
              <p:cNvPr id="1040" name="Google Shape;1040;p23">
                <a:extLst>
                  <a:ext uri="{FF2B5EF4-FFF2-40B4-BE49-F238E27FC236}">
                    <a16:creationId xmlns:a16="http://schemas.microsoft.com/office/drawing/2014/main" id="{7E513711-4143-6602-5C3A-31084E1F9A3B}"/>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a:extLst>
                  <a:ext uri="{FF2B5EF4-FFF2-40B4-BE49-F238E27FC236}">
                    <a16:creationId xmlns:a16="http://schemas.microsoft.com/office/drawing/2014/main" id="{AC37C177-38B6-3588-4F2C-2AE41EC5D3C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a:extLst>
                <a:ext uri="{FF2B5EF4-FFF2-40B4-BE49-F238E27FC236}">
                  <a16:creationId xmlns:a16="http://schemas.microsoft.com/office/drawing/2014/main" id="{E2BEC249-24A4-3932-5225-B3420A794168}"/>
                </a:ext>
              </a:extLst>
            </p:cNvPr>
            <p:cNvGrpSpPr/>
            <p:nvPr/>
          </p:nvGrpSpPr>
          <p:grpSpPr>
            <a:xfrm rot="-5400000">
              <a:off x="7703820" y="1911184"/>
              <a:ext cx="3796129" cy="196777"/>
              <a:chOff x="0" y="-38100"/>
              <a:chExt cx="1964841" cy="101850"/>
            </a:xfrm>
          </p:grpSpPr>
          <p:sp>
            <p:nvSpPr>
              <p:cNvPr id="1043" name="Google Shape;1043;p23">
                <a:extLst>
                  <a:ext uri="{FF2B5EF4-FFF2-40B4-BE49-F238E27FC236}">
                    <a16:creationId xmlns:a16="http://schemas.microsoft.com/office/drawing/2014/main" id="{C7503C07-BA6F-B0E3-6B2B-65E737F0861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a:extLst>
                  <a:ext uri="{FF2B5EF4-FFF2-40B4-BE49-F238E27FC236}">
                    <a16:creationId xmlns:a16="http://schemas.microsoft.com/office/drawing/2014/main" id="{7CAFA199-541B-935B-834F-F2AB36D2162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46" name="Google Shape;1046;p23">
            <a:extLst>
              <a:ext uri="{FF2B5EF4-FFF2-40B4-BE49-F238E27FC236}">
                <a16:creationId xmlns:a16="http://schemas.microsoft.com/office/drawing/2014/main" id="{D87E8614-4CD9-2242-2739-FC1867B8CCA0}"/>
              </a:ext>
            </a:extLst>
          </p:cNvPr>
          <p:cNvGrpSpPr/>
          <p:nvPr/>
        </p:nvGrpSpPr>
        <p:grpSpPr>
          <a:xfrm>
            <a:off x="9719976" y="2029921"/>
            <a:ext cx="7449519" cy="3014231"/>
            <a:chOff x="-128818" y="0"/>
            <a:chExt cx="9932692" cy="4018974"/>
          </a:xfrm>
        </p:grpSpPr>
        <p:grpSp>
          <p:nvGrpSpPr>
            <p:cNvPr id="1047" name="Google Shape;1047;p23">
              <a:extLst>
                <a:ext uri="{FF2B5EF4-FFF2-40B4-BE49-F238E27FC236}">
                  <a16:creationId xmlns:a16="http://schemas.microsoft.com/office/drawing/2014/main" id="{F3494056-BC69-EBBE-BDA4-7A6F7533F9D1}"/>
                </a:ext>
              </a:extLst>
            </p:cNvPr>
            <p:cNvGrpSpPr/>
            <p:nvPr/>
          </p:nvGrpSpPr>
          <p:grpSpPr>
            <a:xfrm rot="-5400000">
              <a:off x="2828041" y="-2956859"/>
              <a:ext cx="4018974" cy="9932692"/>
              <a:chOff x="0" y="-66675"/>
              <a:chExt cx="2080183" cy="5141068"/>
            </a:xfrm>
          </p:grpSpPr>
          <p:sp>
            <p:nvSpPr>
              <p:cNvPr id="1048" name="Google Shape;1048;p23">
                <a:extLst>
                  <a:ext uri="{FF2B5EF4-FFF2-40B4-BE49-F238E27FC236}">
                    <a16:creationId xmlns:a16="http://schemas.microsoft.com/office/drawing/2014/main" id="{EDB3D742-FA5E-03A6-46DE-6683587B03B0}"/>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a:extLst>
                  <a:ext uri="{FF2B5EF4-FFF2-40B4-BE49-F238E27FC236}">
                    <a16:creationId xmlns:a16="http://schemas.microsoft.com/office/drawing/2014/main" id="{39130A33-BCD6-955E-792F-85513622779F}"/>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a:extLst>
                <a:ext uri="{FF2B5EF4-FFF2-40B4-BE49-F238E27FC236}">
                  <a16:creationId xmlns:a16="http://schemas.microsoft.com/office/drawing/2014/main" id="{F0C18E7A-7FCD-A802-9110-1D003BB6E1F2}"/>
                </a:ext>
              </a:extLst>
            </p:cNvPr>
            <p:cNvGrpSpPr/>
            <p:nvPr/>
          </p:nvGrpSpPr>
          <p:grpSpPr>
            <a:xfrm rot="-5400000">
              <a:off x="-1765147" y="1922614"/>
              <a:ext cx="3796129" cy="173917"/>
              <a:chOff x="0" y="-38100"/>
              <a:chExt cx="1964841" cy="90018"/>
            </a:xfrm>
          </p:grpSpPr>
          <p:sp>
            <p:nvSpPr>
              <p:cNvPr id="1051" name="Google Shape;1051;p23">
                <a:extLst>
                  <a:ext uri="{FF2B5EF4-FFF2-40B4-BE49-F238E27FC236}">
                    <a16:creationId xmlns:a16="http://schemas.microsoft.com/office/drawing/2014/main" id="{2CF8D502-7726-8F30-6EC8-FDEE187EDACD}"/>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a:extLst>
                  <a:ext uri="{FF2B5EF4-FFF2-40B4-BE49-F238E27FC236}">
                    <a16:creationId xmlns:a16="http://schemas.microsoft.com/office/drawing/2014/main" id="{6932ACF5-4972-0651-ACE2-D74ED2F07793}"/>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a:extLst>
                <a:ext uri="{FF2B5EF4-FFF2-40B4-BE49-F238E27FC236}">
                  <a16:creationId xmlns:a16="http://schemas.microsoft.com/office/drawing/2014/main" id="{26A33399-90FD-C845-9F32-8C240E42C65E}"/>
                </a:ext>
              </a:extLst>
            </p:cNvPr>
            <p:cNvGrpSpPr/>
            <p:nvPr/>
          </p:nvGrpSpPr>
          <p:grpSpPr>
            <a:xfrm>
              <a:off x="219875" y="3732021"/>
              <a:ext cx="9357231" cy="175615"/>
              <a:chOff x="0" y="-38100"/>
              <a:chExt cx="4843215" cy="90897"/>
            </a:xfrm>
          </p:grpSpPr>
          <p:sp>
            <p:nvSpPr>
              <p:cNvPr id="1054" name="Google Shape;1054;p23">
                <a:extLst>
                  <a:ext uri="{FF2B5EF4-FFF2-40B4-BE49-F238E27FC236}">
                    <a16:creationId xmlns:a16="http://schemas.microsoft.com/office/drawing/2014/main" id="{2E39524D-1F63-7F58-E0A6-13CF6924D13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a:extLst>
                  <a:ext uri="{FF2B5EF4-FFF2-40B4-BE49-F238E27FC236}">
                    <a16:creationId xmlns:a16="http://schemas.microsoft.com/office/drawing/2014/main" id="{DF4AA9BA-7C83-5CF2-D33F-B52B7BA0D2CA}"/>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a:extLst>
                <a:ext uri="{FF2B5EF4-FFF2-40B4-BE49-F238E27FC236}">
                  <a16:creationId xmlns:a16="http://schemas.microsoft.com/office/drawing/2014/main" id="{F61BB142-5FCF-8CE3-7121-7D3288997E5A}"/>
                </a:ext>
              </a:extLst>
            </p:cNvPr>
            <p:cNvGrpSpPr/>
            <p:nvPr/>
          </p:nvGrpSpPr>
          <p:grpSpPr>
            <a:xfrm>
              <a:off x="219875" y="37897"/>
              <a:ext cx="9480400" cy="188316"/>
              <a:chOff x="0" y="-38100"/>
              <a:chExt cx="4906966" cy="97470"/>
            </a:xfrm>
          </p:grpSpPr>
          <p:sp>
            <p:nvSpPr>
              <p:cNvPr id="1057" name="Google Shape;1057;p23">
                <a:extLst>
                  <a:ext uri="{FF2B5EF4-FFF2-40B4-BE49-F238E27FC236}">
                    <a16:creationId xmlns:a16="http://schemas.microsoft.com/office/drawing/2014/main" id="{C56142A6-171F-9D10-2EC1-89A0C7E505FD}"/>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a:extLst>
                  <a:ext uri="{FF2B5EF4-FFF2-40B4-BE49-F238E27FC236}">
                    <a16:creationId xmlns:a16="http://schemas.microsoft.com/office/drawing/2014/main" id="{7D51A163-ADF6-419A-AA35-03E77DFC3B8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a:extLst>
                <a:ext uri="{FF2B5EF4-FFF2-40B4-BE49-F238E27FC236}">
                  <a16:creationId xmlns:a16="http://schemas.microsoft.com/office/drawing/2014/main" id="{0801037B-A6CC-BD54-628F-96EBAF30C5D1}"/>
                </a:ext>
              </a:extLst>
            </p:cNvPr>
            <p:cNvGrpSpPr/>
            <p:nvPr/>
          </p:nvGrpSpPr>
          <p:grpSpPr>
            <a:xfrm rot="-5400000">
              <a:off x="7703820" y="1911184"/>
              <a:ext cx="3796129" cy="196777"/>
              <a:chOff x="0" y="-38100"/>
              <a:chExt cx="1964841" cy="101850"/>
            </a:xfrm>
          </p:grpSpPr>
          <p:sp>
            <p:nvSpPr>
              <p:cNvPr id="1060" name="Google Shape;1060;p23">
                <a:extLst>
                  <a:ext uri="{FF2B5EF4-FFF2-40B4-BE49-F238E27FC236}">
                    <a16:creationId xmlns:a16="http://schemas.microsoft.com/office/drawing/2014/main" id="{09B630C4-0AF1-2A62-972C-EF4252E2B411}"/>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a:extLst>
                  <a:ext uri="{FF2B5EF4-FFF2-40B4-BE49-F238E27FC236}">
                    <a16:creationId xmlns:a16="http://schemas.microsoft.com/office/drawing/2014/main" id="{AF6ED231-6CF3-B5E2-D9CB-E7178160B71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3">
            <a:extLst>
              <a:ext uri="{FF2B5EF4-FFF2-40B4-BE49-F238E27FC236}">
                <a16:creationId xmlns:a16="http://schemas.microsoft.com/office/drawing/2014/main" id="{D81C9FF9-CC88-84A5-9B63-ED04CC7A0586}"/>
              </a:ext>
            </a:extLst>
          </p:cNvPr>
          <p:cNvGrpSpPr/>
          <p:nvPr/>
        </p:nvGrpSpPr>
        <p:grpSpPr>
          <a:xfrm>
            <a:off x="0" y="5286561"/>
            <a:ext cx="18288000" cy="5143500"/>
            <a:chOff x="0" y="0"/>
            <a:chExt cx="24384000" cy="6858000"/>
          </a:xfrm>
        </p:grpSpPr>
        <p:sp>
          <p:nvSpPr>
            <p:cNvPr id="1064" name="Google Shape;1064;p23">
              <a:extLst>
                <a:ext uri="{FF2B5EF4-FFF2-40B4-BE49-F238E27FC236}">
                  <a16:creationId xmlns:a16="http://schemas.microsoft.com/office/drawing/2014/main" id="{6893592C-0CE5-5CCC-7B0B-29DAF08C4E9E}"/>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a:extLst>
                <a:ext uri="{FF2B5EF4-FFF2-40B4-BE49-F238E27FC236}">
                  <a16:creationId xmlns:a16="http://schemas.microsoft.com/office/drawing/2014/main" id="{5359055A-1A43-AC0D-F17C-783E24509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a:extLst>
              <a:ext uri="{FF2B5EF4-FFF2-40B4-BE49-F238E27FC236}">
                <a16:creationId xmlns:a16="http://schemas.microsoft.com/office/drawing/2014/main" id="{FE55D96A-D310-4B6C-2C32-94226AEFCEE7}"/>
              </a:ext>
            </a:extLst>
          </p:cNvPr>
          <p:cNvGrpSpPr/>
          <p:nvPr/>
        </p:nvGrpSpPr>
        <p:grpSpPr>
          <a:xfrm>
            <a:off x="1021891" y="5921236"/>
            <a:ext cx="7449519" cy="3014231"/>
            <a:chOff x="-128818" y="0"/>
            <a:chExt cx="9932692" cy="4018974"/>
          </a:xfrm>
        </p:grpSpPr>
        <p:grpSp>
          <p:nvGrpSpPr>
            <p:cNvPr id="1067" name="Google Shape;1067;p23">
              <a:extLst>
                <a:ext uri="{FF2B5EF4-FFF2-40B4-BE49-F238E27FC236}">
                  <a16:creationId xmlns:a16="http://schemas.microsoft.com/office/drawing/2014/main" id="{93B78166-67A1-07DC-0A04-42F0C09F0725}"/>
                </a:ext>
              </a:extLst>
            </p:cNvPr>
            <p:cNvGrpSpPr/>
            <p:nvPr/>
          </p:nvGrpSpPr>
          <p:grpSpPr>
            <a:xfrm rot="-5400000">
              <a:off x="2828041" y="-2956859"/>
              <a:ext cx="4018974" cy="9932692"/>
              <a:chOff x="0" y="-66675"/>
              <a:chExt cx="2080183" cy="5141068"/>
            </a:xfrm>
          </p:grpSpPr>
          <p:sp>
            <p:nvSpPr>
              <p:cNvPr id="1068" name="Google Shape;1068;p23">
                <a:extLst>
                  <a:ext uri="{FF2B5EF4-FFF2-40B4-BE49-F238E27FC236}">
                    <a16:creationId xmlns:a16="http://schemas.microsoft.com/office/drawing/2014/main" id="{8DB14141-BE02-B0CB-6B60-19942562F964}"/>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a:extLst>
                  <a:ext uri="{FF2B5EF4-FFF2-40B4-BE49-F238E27FC236}">
                    <a16:creationId xmlns:a16="http://schemas.microsoft.com/office/drawing/2014/main" id="{A19EEBA8-C15D-3017-A86B-FBC251354D4B}"/>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a:extLst>
                <a:ext uri="{FF2B5EF4-FFF2-40B4-BE49-F238E27FC236}">
                  <a16:creationId xmlns:a16="http://schemas.microsoft.com/office/drawing/2014/main" id="{84781843-85F8-B1F3-F098-67A9ABCF1430}"/>
                </a:ext>
              </a:extLst>
            </p:cNvPr>
            <p:cNvGrpSpPr/>
            <p:nvPr/>
          </p:nvGrpSpPr>
          <p:grpSpPr>
            <a:xfrm rot="-5400000">
              <a:off x="-1765147" y="1922614"/>
              <a:ext cx="3796129" cy="173917"/>
              <a:chOff x="0" y="-38100"/>
              <a:chExt cx="1964841" cy="90018"/>
            </a:xfrm>
          </p:grpSpPr>
          <p:sp>
            <p:nvSpPr>
              <p:cNvPr id="1071" name="Google Shape;1071;p23">
                <a:extLst>
                  <a:ext uri="{FF2B5EF4-FFF2-40B4-BE49-F238E27FC236}">
                    <a16:creationId xmlns:a16="http://schemas.microsoft.com/office/drawing/2014/main" id="{98036779-AAF2-E1A1-368F-4848145AEAFA}"/>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a:extLst>
                  <a:ext uri="{FF2B5EF4-FFF2-40B4-BE49-F238E27FC236}">
                    <a16:creationId xmlns:a16="http://schemas.microsoft.com/office/drawing/2014/main" id="{082B011E-492E-093F-5708-5BB38C7A6FA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a:extLst>
                <a:ext uri="{FF2B5EF4-FFF2-40B4-BE49-F238E27FC236}">
                  <a16:creationId xmlns:a16="http://schemas.microsoft.com/office/drawing/2014/main" id="{E3B080CC-B93C-C8D8-B482-2DCB3E5EE61C}"/>
                </a:ext>
              </a:extLst>
            </p:cNvPr>
            <p:cNvGrpSpPr/>
            <p:nvPr/>
          </p:nvGrpSpPr>
          <p:grpSpPr>
            <a:xfrm>
              <a:off x="219875" y="3732021"/>
              <a:ext cx="9357231" cy="175615"/>
              <a:chOff x="0" y="-38100"/>
              <a:chExt cx="4843215" cy="90897"/>
            </a:xfrm>
          </p:grpSpPr>
          <p:sp>
            <p:nvSpPr>
              <p:cNvPr id="1074" name="Google Shape;1074;p23">
                <a:extLst>
                  <a:ext uri="{FF2B5EF4-FFF2-40B4-BE49-F238E27FC236}">
                    <a16:creationId xmlns:a16="http://schemas.microsoft.com/office/drawing/2014/main" id="{95A7CDC5-24E0-DE42-64E7-A583A9E3B75A}"/>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a:extLst>
                  <a:ext uri="{FF2B5EF4-FFF2-40B4-BE49-F238E27FC236}">
                    <a16:creationId xmlns:a16="http://schemas.microsoft.com/office/drawing/2014/main" id="{1218EFAA-3E4F-6AE6-6ACE-D3B69BFFF52D}"/>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a:extLst>
                <a:ext uri="{FF2B5EF4-FFF2-40B4-BE49-F238E27FC236}">
                  <a16:creationId xmlns:a16="http://schemas.microsoft.com/office/drawing/2014/main" id="{6E068979-D3BC-AC87-A520-298BDDBE3A9B}"/>
                </a:ext>
              </a:extLst>
            </p:cNvPr>
            <p:cNvGrpSpPr/>
            <p:nvPr/>
          </p:nvGrpSpPr>
          <p:grpSpPr>
            <a:xfrm>
              <a:off x="219875" y="37897"/>
              <a:ext cx="9480400" cy="188316"/>
              <a:chOff x="0" y="-38100"/>
              <a:chExt cx="4906966" cy="97470"/>
            </a:xfrm>
          </p:grpSpPr>
          <p:sp>
            <p:nvSpPr>
              <p:cNvPr id="1077" name="Google Shape;1077;p23">
                <a:extLst>
                  <a:ext uri="{FF2B5EF4-FFF2-40B4-BE49-F238E27FC236}">
                    <a16:creationId xmlns:a16="http://schemas.microsoft.com/office/drawing/2014/main" id="{DE725140-92FA-EF45-D044-707525CE4F5A}"/>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a:extLst>
                  <a:ext uri="{FF2B5EF4-FFF2-40B4-BE49-F238E27FC236}">
                    <a16:creationId xmlns:a16="http://schemas.microsoft.com/office/drawing/2014/main" id="{31DF399C-366B-84E0-FCDB-18524FA808B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a:extLst>
                <a:ext uri="{FF2B5EF4-FFF2-40B4-BE49-F238E27FC236}">
                  <a16:creationId xmlns:a16="http://schemas.microsoft.com/office/drawing/2014/main" id="{8E2C36AD-3AC0-A54D-DD8E-F7BA3EFB3BCC}"/>
                </a:ext>
              </a:extLst>
            </p:cNvPr>
            <p:cNvGrpSpPr/>
            <p:nvPr/>
          </p:nvGrpSpPr>
          <p:grpSpPr>
            <a:xfrm rot="-5400000">
              <a:off x="7703820" y="1911184"/>
              <a:ext cx="3796129" cy="196777"/>
              <a:chOff x="0" y="-38100"/>
              <a:chExt cx="1964841" cy="101850"/>
            </a:xfrm>
          </p:grpSpPr>
          <p:sp>
            <p:nvSpPr>
              <p:cNvPr id="1080" name="Google Shape;1080;p23">
                <a:extLst>
                  <a:ext uri="{FF2B5EF4-FFF2-40B4-BE49-F238E27FC236}">
                    <a16:creationId xmlns:a16="http://schemas.microsoft.com/office/drawing/2014/main" id="{F0FAC399-5278-C66D-A051-F0C50BE04970}"/>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a:extLst>
                  <a:ext uri="{FF2B5EF4-FFF2-40B4-BE49-F238E27FC236}">
                    <a16:creationId xmlns:a16="http://schemas.microsoft.com/office/drawing/2014/main" id="{004DD91D-1B58-A468-DCA5-BB3B80FA0E9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3" name="Google Shape;1083;p23">
            <a:extLst>
              <a:ext uri="{FF2B5EF4-FFF2-40B4-BE49-F238E27FC236}">
                <a16:creationId xmlns:a16="http://schemas.microsoft.com/office/drawing/2014/main" id="{6DCD3028-AB61-8EFF-32C8-1C16F4D46F0F}"/>
              </a:ext>
            </a:extLst>
          </p:cNvPr>
          <p:cNvGrpSpPr/>
          <p:nvPr/>
        </p:nvGrpSpPr>
        <p:grpSpPr>
          <a:xfrm>
            <a:off x="9719976" y="5921236"/>
            <a:ext cx="7449519" cy="3014231"/>
            <a:chOff x="-128818" y="0"/>
            <a:chExt cx="9932692" cy="4018974"/>
          </a:xfrm>
        </p:grpSpPr>
        <p:grpSp>
          <p:nvGrpSpPr>
            <p:cNvPr id="1084" name="Google Shape;1084;p23">
              <a:extLst>
                <a:ext uri="{FF2B5EF4-FFF2-40B4-BE49-F238E27FC236}">
                  <a16:creationId xmlns:a16="http://schemas.microsoft.com/office/drawing/2014/main" id="{A7F5E2EC-4D30-7670-E242-829AD6B37750}"/>
                </a:ext>
              </a:extLst>
            </p:cNvPr>
            <p:cNvGrpSpPr/>
            <p:nvPr/>
          </p:nvGrpSpPr>
          <p:grpSpPr>
            <a:xfrm rot="-5400000">
              <a:off x="2828041" y="-2956859"/>
              <a:ext cx="4018974" cy="9932692"/>
              <a:chOff x="0" y="-66675"/>
              <a:chExt cx="2080183" cy="5141068"/>
            </a:xfrm>
          </p:grpSpPr>
          <p:sp>
            <p:nvSpPr>
              <p:cNvPr id="1085" name="Google Shape;1085;p23">
                <a:extLst>
                  <a:ext uri="{FF2B5EF4-FFF2-40B4-BE49-F238E27FC236}">
                    <a16:creationId xmlns:a16="http://schemas.microsoft.com/office/drawing/2014/main" id="{512ED722-04F5-24CD-B57F-BF2DF2926AF7}"/>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a:extLst>
                  <a:ext uri="{FF2B5EF4-FFF2-40B4-BE49-F238E27FC236}">
                    <a16:creationId xmlns:a16="http://schemas.microsoft.com/office/drawing/2014/main" id="{6813042D-FD1C-E92B-7AB9-FA4E2CCD64F1}"/>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a:extLst>
                <a:ext uri="{FF2B5EF4-FFF2-40B4-BE49-F238E27FC236}">
                  <a16:creationId xmlns:a16="http://schemas.microsoft.com/office/drawing/2014/main" id="{AAA15C4A-D374-4EFF-81B4-9D6FC7C74268}"/>
                </a:ext>
              </a:extLst>
            </p:cNvPr>
            <p:cNvGrpSpPr/>
            <p:nvPr/>
          </p:nvGrpSpPr>
          <p:grpSpPr>
            <a:xfrm rot="-5400000">
              <a:off x="-1765147" y="1922614"/>
              <a:ext cx="3796129" cy="173917"/>
              <a:chOff x="0" y="-38100"/>
              <a:chExt cx="1964841" cy="90018"/>
            </a:xfrm>
          </p:grpSpPr>
          <p:sp>
            <p:nvSpPr>
              <p:cNvPr id="1088" name="Google Shape;1088;p23">
                <a:extLst>
                  <a:ext uri="{FF2B5EF4-FFF2-40B4-BE49-F238E27FC236}">
                    <a16:creationId xmlns:a16="http://schemas.microsoft.com/office/drawing/2014/main" id="{14BBA960-7A7A-B6D5-A1E4-150F798BBA9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a:extLst>
                  <a:ext uri="{FF2B5EF4-FFF2-40B4-BE49-F238E27FC236}">
                    <a16:creationId xmlns:a16="http://schemas.microsoft.com/office/drawing/2014/main" id="{332FB886-16A0-9153-0CC5-F48EFCB70F08}"/>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a:extLst>
                <a:ext uri="{FF2B5EF4-FFF2-40B4-BE49-F238E27FC236}">
                  <a16:creationId xmlns:a16="http://schemas.microsoft.com/office/drawing/2014/main" id="{BD9AB732-2979-C83F-687F-D36571550366}"/>
                </a:ext>
              </a:extLst>
            </p:cNvPr>
            <p:cNvGrpSpPr/>
            <p:nvPr/>
          </p:nvGrpSpPr>
          <p:grpSpPr>
            <a:xfrm>
              <a:off x="219875" y="3732021"/>
              <a:ext cx="9357231" cy="175615"/>
              <a:chOff x="0" y="-38100"/>
              <a:chExt cx="4843215" cy="90897"/>
            </a:xfrm>
          </p:grpSpPr>
          <p:sp>
            <p:nvSpPr>
              <p:cNvPr id="1091" name="Google Shape;1091;p23">
                <a:extLst>
                  <a:ext uri="{FF2B5EF4-FFF2-40B4-BE49-F238E27FC236}">
                    <a16:creationId xmlns:a16="http://schemas.microsoft.com/office/drawing/2014/main" id="{7402AF8A-DBBA-B77A-B933-15C39B6885DE}"/>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a:extLst>
                  <a:ext uri="{FF2B5EF4-FFF2-40B4-BE49-F238E27FC236}">
                    <a16:creationId xmlns:a16="http://schemas.microsoft.com/office/drawing/2014/main" id="{D54433ED-313B-5935-A297-61486CA040D3}"/>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a:extLst>
                <a:ext uri="{FF2B5EF4-FFF2-40B4-BE49-F238E27FC236}">
                  <a16:creationId xmlns:a16="http://schemas.microsoft.com/office/drawing/2014/main" id="{DC60B0FE-2CDA-57EA-91D1-778C3B1BBA93}"/>
                </a:ext>
              </a:extLst>
            </p:cNvPr>
            <p:cNvGrpSpPr/>
            <p:nvPr/>
          </p:nvGrpSpPr>
          <p:grpSpPr>
            <a:xfrm>
              <a:off x="219875" y="37897"/>
              <a:ext cx="9480400" cy="188316"/>
              <a:chOff x="0" y="-38100"/>
              <a:chExt cx="4906966" cy="97470"/>
            </a:xfrm>
          </p:grpSpPr>
          <p:sp>
            <p:nvSpPr>
              <p:cNvPr id="1094" name="Google Shape;1094;p23">
                <a:extLst>
                  <a:ext uri="{FF2B5EF4-FFF2-40B4-BE49-F238E27FC236}">
                    <a16:creationId xmlns:a16="http://schemas.microsoft.com/office/drawing/2014/main" id="{989C3935-956A-DC58-C739-AE8312B464A5}"/>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a:extLst>
                  <a:ext uri="{FF2B5EF4-FFF2-40B4-BE49-F238E27FC236}">
                    <a16:creationId xmlns:a16="http://schemas.microsoft.com/office/drawing/2014/main" id="{E26995C2-21BC-00F1-758E-25E85286E33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a:extLst>
                <a:ext uri="{FF2B5EF4-FFF2-40B4-BE49-F238E27FC236}">
                  <a16:creationId xmlns:a16="http://schemas.microsoft.com/office/drawing/2014/main" id="{E9B804B3-DE4B-583D-6C38-BC15F76762CA}"/>
                </a:ext>
              </a:extLst>
            </p:cNvPr>
            <p:cNvGrpSpPr/>
            <p:nvPr/>
          </p:nvGrpSpPr>
          <p:grpSpPr>
            <a:xfrm rot="-5400000">
              <a:off x="7703820" y="1911184"/>
              <a:ext cx="3796129" cy="196777"/>
              <a:chOff x="0" y="-38100"/>
              <a:chExt cx="1964841" cy="101850"/>
            </a:xfrm>
          </p:grpSpPr>
          <p:sp>
            <p:nvSpPr>
              <p:cNvPr id="1097" name="Google Shape;1097;p23">
                <a:extLst>
                  <a:ext uri="{FF2B5EF4-FFF2-40B4-BE49-F238E27FC236}">
                    <a16:creationId xmlns:a16="http://schemas.microsoft.com/office/drawing/2014/main" id="{B1B23D1C-6C48-5131-ABC3-734C3492BB9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a:extLst>
                  <a:ext uri="{FF2B5EF4-FFF2-40B4-BE49-F238E27FC236}">
                    <a16:creationId xmlns:a16="http://schemas.microsoft.com/office/drawing/2014/main" id="{6B542F98-D603-5D9E-066D-9BCC94865989}"/>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00" name="Google Shape;1100;p23">
            <a:extLst>
              <a:ext uri="{FF2B5EF4-FFF2-40B4-BE49-F238E27FC236}">
                <a16:creationId xmlns:a16="http://schemas.microsoft.com/office/drawing/2014/main" id="{C15F2A52-12B7-24EB-6292-5AAC4DD79794}"/>
              </a:ext>
            </a:extLst>
          </p:cNvPr>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a:extLst>
              <a:ext uri="{FF2B5EF4-FFF2-40B4-BE49-F238E27FC236}">
                <a16:creationId xmlns:a16="http://schemas.microsoft.com/office/drawing/2014/main" id="{3A4C9EAE-B093-7713-19AE-DC7723936F56}"/>
              </a:ext>
            </a:extLst>
          </p:cNvPr>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a:extLst>
              <a:ext uri="{FF2B5EF4-FFF2-40B4-BE49-F238E27FC236}">
                <a16:creationId xmlns:a16="http://schemas.microsoft.com/office/drawing/2014/main" id="{C259009F-9B95-BD8B-5E4B-3958D521525E}"/>
              </a:ext>
            </a:extLst>
          </p:cNvPr>
          <p:cNvGrpSpPr/>
          <p:nvPr/>
        </p:nvGrpSpPr>
        <p:grpSpPr>
          <a:xfrm>
            <a:off x="12124528" y="205548"/>
            <a:ext cx="3758237" cy="499494"/>
            <a:chOff x="0" y="0"/>
            <a:chExt cx="5010983" cy="665993"/>
          </a:xfrm>
        </p:grpSpPr>
        <p:sp>
          <p:nvSpPr>
            <p:cNvPr id="1103" name="Google Shape;1103;p23">
              <a:extLst>
                <a:ext uri="{FF2B5EF4-FFF2-40B4-BE49-F238E27FC236}">
                  <a16:creationId xmlns:a16="http://schemas.microsoft.com/office/drawing/2014/main" id="{2E648745-2740-8404-E17A-2DB5B9D45B67}"/>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a:extLst>
                <a:ext uri="{FF2B5EF4-FFF2-40B4-BE49-F238E27FC236}">
                  <a16:creationId xmlns:a16="http://schemas.microsoft.com/office/drawing/2014/main" id="{F12FA61B-F213-12A4-A929-3EE800C7B28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a:extLst>
                <a:ext uri="{FF2B5EF4-FFF2-40B4-BE49-F238E27FC236}">
                  <a16:creationId xmlns:a16="http://schemas.microsoft.com/office/drawing/2014/main" id="{F6859587-B2AE-F3CA-2AC2-A9DDCF5003F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a:extLst>
                <a:ext uri="{FF2B5EF4-FFF2-40B4-BE49-F238E27FC236}">
                  <a16:creationId xmlns:a16="http://schemas.microsoft.com/office/drawing/2014/main" id="{6B163256-5DE9-7960-FF93-97E00F298141}"/>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a:extLst>
                <a:ext uri="{FF2B5EF4-FFF2-40B4-BE49-F238E27FC236}">
                  <a16:creationId xmlns:a16="http://schemas.microsoft.com/office/drawing/2014/main" id="{0AB22264-8833-8EB4-E1EE-04BF79822D6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2" name="Google Shape;412;p11">
            <a:extLst>
              <a:ext uri="{FF2B5EF4-FFF2-40B4-BE49-F238E27FC236}">
                <a16:creationId xmlns:a16="http://schemas.microsoft.com/office/drawing/2014/main" id="{6D419577-3BF9-7C57-F06B-4F22AB759A1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賽前說明</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預設</a:t>
            </a:r>
            <a:r>
              <a:rPr lang="en-US" altLang="zh-TW" sz="6000" b="0" i="0" u="none" strike="noStrike" cap="none" dirty="0">
                <a:solidFill>
                  <a:srgbClr val="FFFFFF"/>
                </a:solidFill>
                <a:latin typeface="+mj-ea"/>
                <a:ea typeface="+mj-ea"/>
                <a:cs typeface="Press Start 2P"/>
                <a:sym typeface="Press Start 2P"/>
              </a:rPr>
              <a:t>32</a:t>
            </a:r>
            <a:r>
              <a:rPr lang="zh-TW" altLang="en-US" sz="6000" b="0" i="0" u="none" strike="noStrike" cap="none" dirty="0">
                <a:solidFill>
                  <a:srgbClr val="FFFFFF"/>
                </a:solidFill>
                <a:latin typeface="+mj-ea"/>
                <a:ea typeface="+mj-ea"/>
                <a:cs typeface="Press Start 2P"/>
                <a:sym typeface="Press Start 2P"/>
              </a:rPr>
              <a:t>人</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3" name="文字方塊 2">
            <a:extLst>
              <a:ext uri="{FF2B5EF4-FFF2-40B4-BE49-F238E27FC236}">
                <a16:creationId xmlns:a16="http://schemas.microsoft.com/office/drawing/2014/main" id="{E65CDFED-6B6E-533A-6835-EC2A816C75EF}"/>
              </a:ext>
            </a:extLst>
          </p:cNvPr>
          <p:cNvSpPr txBox="1"/>
          <p:nvPr/>
        </p:nvSpPr>
        <p:spPr>
          <a:xfrm>
            <a:off x="1320449" y="2499623"/>
            <a:ext cx="6391493" cy="2123658"/>
          </a:xfrm>
          <a:prstGeom prst="rect">
            <a:avLst/>
          </a:prstGeom>
          <a:noFill/>
        </p:spPr>
        <p:txBody>
          <a:bodyPr wrap="none" rtlCol="0">
            <a:spAutoFit/>
          </a:bodyPr>
          <a:lstStyle/>
          <a:p>
            <a:pPr algn="l"/>
            <a:r>
              <a:rPr lang="zh-TW" altLang="en-US" sz="4400" dirty="0">
                <a:solidFill>
                  <a:srgbClr val="3A52CF"/>
                </a:solidFill>
                <a:latin typeface="+mj-ea"/>
                <a:ea typeface="+mj-ea"/>
              </a:rPr>
              <a:t>有意見一律歡迎討價還價</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好笑我就會給吵。</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但我有最終裁判權。</a:t>
            </a:r>
            <a:endParaRPr lang="en-US" altLang="zh-TW" sz="4400" dirty="0">
              <a:solidFill>
                <a:srgbClr val="3A52CF"/>
              </a:solidFill>
              <a:latin typeface="+mj-ea"/>
              <a:ea typeface="+mj-ea"/>
            </a:endParaRPr>
          </a:p>
        </p:txBody>
      </p:sp>
      <p:sp>
        <p:nvSpPr>
          <p:cNvPr id="4" name="文字方塊 3">
            <a:extLst>
              <a:ext uri="{FF2B5EF4-FFF2-40B4-BE49-F238E27FC236}">
                <a16:creationId xmlns:a16="http://schemas.microsoft.com/office/drawing/2014/main" id="{79AC7678-426C-FC3E-70B2-CE23A4A9C345}"/>
              </a:ext>
            </a:extLst>
          </p:cNvPr>
          <p:cNvSpPr txBox="1"/>
          <p:nvPr/>
        </p:nvSpPr>
        <p:spPr>
          <a:xfrm>
            <a:off x="10159816" y="2431167"/>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grpSp>
        <p:nvGrpSpPr>
          <p:cNvPr id="5" name="Google Shape;1046;p23">
            <a:extLst>
              <a:ext uri="{FF2B5EF4-FFF2-40B4-BE49-F238E27FC236}">
                <a16:creationId xmlns:a16="http://schemas.microsoft.com/office/drawing/2014/main" id="{22A57343-1B97-0419-4815-1DD9E94A00A0}"/>
              </a:ext>
            </a:extLst>
          </p:cNvPr>
          <p:cNvGrpSpPr/>
          <p:nvPr/>
        </p:nvGrpSpPr>
        <p:grpSpPr>
          <a:xfrm>
            <a:off x="9719976" y="2110778"/>
            <a:ext cx="7449519" cy="3014231"/>
            <a:chOff x="-128818" y="0"/>
            <a:chExt cx="9932692" cy="4018974"/>
          </a:xfrm>
        </p:grpSpPr>
        <p:grpSp>
          <p:nvGrpSpPr>
            <p:cNvPr id="6" name="Google Shape;1047;p23">
              <a:extLst>
                <a:ext uri="{FF2B5EF4-FFF2-40B4-BE49-F238E27FC236}">
                  <a16:creationId xmlns:a16="http://schemas.microsoft.com/office/drawing/2014/main" id="{E20B02DB-BD29-8185-0182-4088768E5BD9}"/>
                </a:ext>
              </a:extLst>
            </p:cNvPr>
            <p:cNvGrpSpPr/>
            <p:nvPr/>
          </p:nvGrpSpPr>
          <p:grpSpPr>
            <a:xfrm rot="-5400000">
              <a:off x="2828041" y="-2956859"/>
              <a:ext cx="4018974" cy="9932692"/>
              <a:chOff x="0" y="-66675"/>
              <a:chExt cx="2080183" cy="5141068"/>
            </a:xfrm>
          </p:grpSpPr>
          <p:sp>
            <p:nvSpPr>
              <p:cNvPr id="19" name="Google Shape;1048;p23">
                <a:extLst>
                  <a:ext uri="{FF2B5EF4-FFF2-40B4-BE49-F238E27FC236}">
                    <a16:creationId xmlns:a16="http://schemas.microsoft.com/office/drawing/2014/main" id="{BBFFA5DD-86D8-BDF5-0E6A-E3B4F98B4405}"/>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20" name="Google Shape;1049;p23">
                <a:extLst>
                  <a:ext uri="{FF2B5EF4-FFF2-40B4-BE49-F238E27FC236}">
                    <a16:creationId xmlns:a16="http://schemas.microsoft.com/office/drawing/2014/main" id="{BAFC2DDA-AAFC-7C1B-A22E-80CF3600C8BC}"/>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1050;p23">
              <a:extLst>
                <a:ext uri="{FF2B5EF4-FFF2-40B4-BE49-F238E27FC236}">
                  <a16:creationId xmlns:a16="http://schemas.microsoft.com/office/drawing/2014/main" id="{823A9AEA-8A92-420F-35E0-D3CEDAA81E6D}"/>
                </a:ext>
              </a:extLst>
            </p:cNvPr>
            <p:cNvGrpSpPr/>
            <p:nvPr/>
          </p:nvGrpSpPr>
          <p:grpSpPr>
            <a:xfrm rot="-5400000">
              <a:off x="-1765147" y="1922614"/>
              <a:ext cx="3796129" cy="173917"/>
              <a:chOff x="0" y="-38100"/>
              <a:chExt cx="1964841" cy="90018"/>
            </a:xfrm>
          </p:grpSpPr>
          <p:sp>
            <p:nvSpPr>
              <p:cNvPr id="17" name="Google Shape;1051;p23">
                <a:extLst>
                  <a:ext uri="{FF2B5EF4-FFF2-40B4-BE49-F238E27FC236}">
                    <a16:creationId xmlns:a16="http://schemas.microsoft.com/office/drawing/2014/main" id="{57E3FE5F-9FB7-2893-FF2E-818BB59EA823}"/>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8" name="Google Shape;1052;p23">
                <a:extLst>
                  <a:ext uri="{FF2B5EF4-FFF2-40B4-BE49-F238E27FC236}">
                    <a16:creationId xmlns:a16="http://schemas.microsoft.com/office/drawing/2014/main" id="{8B669454-F2AC-CDB0-6AC1-D0FB8CE37BF1}"/>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1053;p23">
              <a:extLst>
                <a:ext uri="{FF2B5EF4-FFF2-40B4-BE49-F238E27FC236}">
                  <a16:creationId xmlns:a16="http://schemas.microsoft.com/office/drawing/2014/main" id="{74C7DB8C-3565-E352-1AD5-760DC228953D}"/>
                </a:ext>
              </a:extLst>
            </p:cNvPr>
            <p:cNvGrpSpPr/>
            <p:nvPr/>
          </p:nvGrpSpPr>
          <p:grpSpPr>
            <a:xfrm>
              <a:off x="219875" y="3732021"/>
              <a:ext cx="9357231" cy="175615"/>
              <a:chOff x="0" y="-38100"/>
              <a:chExt cx="4843215" cy="90897"/>
            </a:xfrm>
          </p:grpSpPr>
          <p:sp>
            <p:nvSpPr>
              <p:cNvPr id="15" name="Google Shape;1054;p23">
                <a:extLst>
                  <a:ext uri="{FF2B5EF4-FFF2-40B4-BE49-F238E27FC236}">
                    <a16:creationId xmlns:a16="http://schemas.microsoft.com/office/drawing/2014/main" id="{C6F8F2BD-8D8A-21D5-D2CB-F3026BF10AF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6" name="Google Shape;1055;p23">
                <a:extLst>
                  <a:ext uri="{FF2B5EF4-FFF2-40B4-BE49-F238E27FC236}">
                    <a16:creationId xmlns:a16="http://schemas.microsoft.com/office/drawing/2014/main" id="{5F2E2B74-C46D-7291-23B7-97AA8EC9C049}"/>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1056;p23">
              <a:extLst>
                <a:ext uri="{FF2B5EF4-FFF2-40B4-BE49-F238E27FC236}">
                  <a16:creationId xmlns:a16="http://schemas.microsoft.com/office/drawing/2014/main" id="{3FB91A7C-00B0-ED3D-1C1E-A9DB15D53E60}"/>
                </a:ext>
              </a:extLst>
            </p:cNvPr>
            <p:cNvGrpSpPr/>
            <p:nvPr/>
          </p:nvGrpSpPr>
          <p:grpSpPr>
            <a:xfrm>
              <a:off x="219875" y="37897"/>
              <a:ext cx="9480400" cy="188316"/>
              <a:chOff x="0" y="-38100"/>
              <a:chExt cx="4906966" cy="97470"/>
            </a:xfrm>
          </p:grpSpPr>
          <p:sp>
            <p:nvSpPr>
              <p:cNvPr id="13" name="Google Shape;1057;p23">
                <a:extLst>
                  <a:ext uri="{FF2B5EF4-FFF2-40B4-BE49-F238E27FC236}">
                    <a16:creationId xmlns:a16="http://schemas.microsoft.com/office/drawing/2014/main" id="{80C9EBF2-A7FA-29C4-C940-E48AB844B7E8}"/>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4" name="Google Shape;1058;p23">
                <a:extLst>
                  <a:ext uri="{FF2B5EF4-FFF2-40B4-BE49-F238E27FC236}">
                    <a16:creationId xmlns:a16="http://schemas.microsoft.com/office/drawing/2014/main" id="{1FD36864-97ED-AAD4-A973-65EC1A21C81B}"/>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59;p23">
              <a:extLst>
                <a:ext uri="{FF2B5EF4-FFF2-40B4-BE49-F238E27FC236}">
                  <a16:creationId xmlns:a16="http://schemas.microsoft.com/office/drawing/2014/main" id="{F136730A-2C43-399E-B5DB-9244B1785459}"/>
                </a:ext>
              </a:extLst>
            </p:cNvPr>
            <p:cNvGrpSpPr/>
            <p:nvPr/>
          </p:nvGrpSpPr>
          <p:grpSpPr>
            <a:xfrm rot="-5400000">
              <a:off x="7703820" y="1911184"/>
              <a:ext cx="3796129" cy="196777"/>
              <a:chOff x="0" y="-38100"/>
              <a:chExt cx="1964841" cy="101850"/>
            </a:xfrm>
          </p:grpSpPr>
          <p:sp>
            <p:nvSpPr>
              <p:cNvPr id="11" name="Google Shape;1060;p23">
                <a:extLst>
                  <a:ext uri="{FF2B5EF4-FFF2-40B4-BE49-F238E27FC236}">
                    <a16:creationId xmlns:a16="http://schemas.microsoft.com/office/drawing/2014/main" id="{FE185AAD-85AF-E6AD-320A-50CF154EC30F}"/>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2" name="Google Shape;1061;p23">
                <a:extLst>
                  <a:ext uri="{FF2B5EF4-FFF2-40B4-BE49-F238E27FC236}">
                    <a16:creationId xmlns:a16="http://schemas.microsoft.com/office/drawing/2014/main" id="{CCA854E1-5B56-6DD8-0449-FAD97F80A77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1" name="文字方塊 20">
            <a:extLst>
              <a:ext uri="{FF2B5EF4-FFF2-40B4-BE49-F238E27FC236}">
                <a16:creationId xmlns:a16="http://schemas.microsoft.com/office/drawing/2014/main" id="{8C337C9C-FFAF-9A8B-4D20-94754E8FB816}"/>
              </a:ext>
            </a:extLst>
          </p:cNvPr>
          <p:cNvSpPr txBox="1"/>
          <p:nvPr/>
        </p:nvSpPr>
        <p:spPr>
          <a:xfrm>
            <a:off x="10062252" y="2493371"/>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sp>
        <p:nvSpPr>
          <p:cNvPr id="22" name="文字方塊 21">
            <a:extLst>
              <a:ext uri="{FF2B5EF4-FFF2-40B4-BE49-F238E27FC236}">
                <a16:creationId xmlns:a16="http://schemas.microsoft.com/office/drawing/2014/main" id="{47B91D02-2C28-0857-DF9E-DC84D9DC5FA2}"/>
              </a:ext>
            </a:extLst>
          </p:cNvPr>
          <p:cNvSpPr txBox="1"/>
          <p:nvPr/>
        </p:nvSpPr>
        <p:spPr>
          <a:xfrm>
            <a:off x="1329049" y="6144880"/>
            <a:ext cx="6998747" cy="2800767"/>
          </a:xfrm>
          <a:prstGeom prst="rect">
            <a:avLst/>
          </a:prstGeom>
          <a:noFill/>
        </p:spPr>
        <p:txBody>
          <a:bodyPr wrap="square" rtlCol="0">
            <a:spAutoFit/>
          </a:bodyPr>
          <a:lstStyle/>
          <a:p>
            <a:pPr algn="l"/>
            <a:r>
              <a:rPr lang="zh-TW" altLang="en-US" sz="4400" dirty="0">
                <a:solidFill>
                  <a:srgbClr val="3A52CF"/>
                </a:solidFill>
                <a:latin typeface="+mj-ea"/>
                <a:ea typeface="+mj-ea"/>
              </a:rPr>
              <a:t>每關開始前每隊自由下注酒</a:t>
            </a:r>
            <a:br>
              <a:rPr lang="en-US" altLang="zh-TW" sz="4400" dirty="0">
                <a:solidFill>
                  <a:srgbClr val="3A52CF"/>
                </a:solidFill>
                <a:latin typeface="+mj-ea"/>
                <a:ea typeface="+mj-ea"/>
              </a:rPr>
            </a:br>
            <a:r>
              <a:rPr lang="zh-TW" altLang="en-US" sz="4400" dirty="0">
                <a:solidFill>
                  <a:srgbClr val="3A52CF"/>
                </a:solidFill>
                <a:latin typeface="+mj-ea"/>
                <a:ea typeface="+mj-ea"/>
              </a:rPr>
              <a:t>，由每關的輸家去喝掉所有的酒。</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3" name="文字方塊 22">
            <a:extLst>
              <a:ext uri="{FF2B5EF4-FFF2-40B4-BE49-F238E27FC236}">
                <a16:creationId xmlns:a16="http://schemas.microsoft.com/office/drawing/2014/main" id="{D7851412-DA79-8CF7-D768-E6F17A13F30B}"/>
              </a:ext>
            </a:extLst>
          </p:cNvPr>
          <p:cNvSpPr txBox="1"/>
          <p:nvPr/>
        </p:nvSpPr>
        <p:spPr>
          <a:xfrm>
            <a:off x="9973068" y="6119320"/>
            <a:ext cx="6998747" cy="2123658"/>
          </a:xfrm>
          <a:prstGeom prst="rect">
            <a:avLst/>
          </a:prstGeom>
          <a:noFill/>
        </p:spPr>
        <p:txBody>
          <a:bodyPr wrap="square" rtlCol="0">
            <a:spAutoFit/>
          </a:bodyPr>
          <a:lstStyle/>
          <a:p>
            <a:pPr algn="l"/>
            <a:r>
              <a:rPr lang="zh-TW" altLang="en-US" sz="4400" dirty="0">
                <a:solidFill>
                  <a:srgbClr val="3A52CF"/>
                </a:solidFill>
                <a:latin typeface="+mj-ea"/>
                <a:ea typeface="+mj-ea"/>
              </a:rPr>
              <a:t>每關結束會獲得對應的啤酒</a:t>
            </a:r>
            <a:br>
              <a:rPr lang="en-US" altLang="zh-TW" sz="4400" dirty="0">
                <a:solidFill>
                  <a:srgbClr val="3A52CF"/>
                </a:solidFill>
                <a:latin typeface="+mj-ea"/>
                <a:ea typeface="+mj-ea"/>
              </a:rPr>
            </a:br>
            <a:r>
              <a:rPr lang="zh-TW" altLang="en-US" sz="4400" dirty="0">
                <a:solidFill>
                  <a:srgbClr val="3A52CF"/>
                </a:solidFill>
                <a:latin typeface="+mj-ea"/>
                <a:ea typeface="+mj-ea"/>
              </a:rPr>
              <a:t>，拿越多最後越有優勢。</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4" name="文字方塊 23">
            <a:extLst>
              <a:ext uri="{FF2B5EF4-FFF2-40B4-BE49-F238E27FC236}">
                <a16:creationId xmlns:a16="http://schemas.microsoft.com/office/drawing/2014/main" id="{052800DC-2678-DCC9-4C9F-3B817135EAA7}"/>
              </a:ext>
            </a:extLst>
          </p:cNvPr>
          <p:cNvSpPr txBox="1"/>
          <p:nvPr/>
        </p:nvSpPr>
        <p:spPr>
          <a:xfrm>
            <a:off x="7684321" y="421820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5" name="文字方塊 24">
            <a:extLst>
              <a:ext uri="{FF2B5EF4-FFF2-40B4-BE49-F238E27FC236}">
                <a16:creationId xmlns:a16="http://schemas.microsoft.com/office/drawing/2014/main" id="{E8D43476-18D1-5E7C-8AB0-4507E725EB12}"/>
              </a:ext>
            </a:extLst>
          </p:cNvPr>
          <p:cNvSpPr txBox="1"/>
          <p:nvPr/>
        </p:nvSpPr>
        <p:spPr>
          <a:xfrm>
            <a:off x="10015965" y="42595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26" name="文字方塊 25">
            <a:extLst>
              <a:ext uri="{FF2B5EF4-FFF2-40B4-BE49-F238E27FC236}">
                <a16:creationId xmlns:a16="http://schemas.microsoft.com/office/drawing/2014/main" id="{F6154303-5C65-E7EA-70F9-AEF38F9D371B}"/>
              </a:ext>
            </a:extLst>
          </p:cNvPr>
          <p:cNvSpPr txBox="1"/>
          <p:nvPr/>
        </p:nvSpPr>
        <p:spPr>
          <a:xfrm>
            <a:off x="7598048" y="808252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6C2EAD14-DA2E-3AA6-5EA0-604142B6073E}"/>
              </a:ext>
            </a:extLst>
          </p:cNvPr>
          <p:cNvSpPr txBox="1"/>
          <p:nvPr/>
        </p:nvSpPr>
        <p:spPr>
          <a:xfrm>
            <a:off x="9997976" y="8070566"/>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98549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dirty="0">
                <a:solidFill>
                  <a:srgbClr val="3A52CF"/>
                </a:solidFill>
                <a:latin typeface="Press Start 2P"/>
                <a:ea typeface="Press Start 2P"/>
                <a:cs typeface="Press Start 2P"/>
                <a:sym typeface="Press Start 2P"/>
              </a:rPr>
              <a:t>20%</a:t>
            </a:r>
            <a:endParaRPr dirty="0"/>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AAEA2548-A910-9902-129B-F165A9AA9B9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664931F-7114-47B5-721D-92F3A89B26FC}"/>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0FD1CB95-2F57-B2F9-EF04-53AC14228512}"/>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3D38308-4F7C-2F1E-0CF6-F2A556D25C7E}"/>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4956A030-6120-8EC9-3E96-EED0CBF102A2}"/>
              </a:ext>
            </a:extLst>
          </p:cNvPr>
          <p:cNvGrpSpPr/>
          <p:nvPr/>
        </p:nvGrpSpPr>
        <p:grpSpPr>
          <a:xfrm>
            <a:off x="681307" y="1469020"/>
            <a:ext cx="16918339" cy="8142867"/>
            <a:chOff x="-9398" y="-18003"/>
            <a:chExt cx="22557786" cy="10857158"/>
          </a:xfrm>
        </p:grpSpPr>
        <p:sp>
          <p:nvSpPr>
            <p:cNvPr id="389" name="Google Shape;389;p11">
              <a:extLst>
                <a:ext uri="{FF2B5EF4-FFF2-40B4-BE49-F238E27FC236}">
                  <a16:creationId xmlns:a16="http://schemas.microsoft.com/office/drawing/2014/main" id="{B818E7CB-433C-EEFA-1CE3-ABA4307DF311}"/>
                </a:ext>
              </a:extLst>
            </p:cNvPr>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a:extLst>
                <a:ext uri="{FF2B5EF4-FFF2-40B4-BE49-F238E27FC236}">
                  <a16:creationId xmlns:a16="http://schemas.microsoft.com/office/drawing/2014/main" id="{D0F85EE9-D19C-60FC-3A36-828BFD560E0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D1E77499-C28C-5359-2EB3-88DBCB11F301}"/>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488C75C2-A0B7-4837-0E30-964AD28240E6}"/>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E6AFAC2D-DD0F-5322-F8A9-803D84136369}"/>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EAE5453C-C441-7C70-B066-05CDFB07208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E25C1490-DED7-264B-EAD4-B06F275C6C84}"/>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CAE303D4-B9DD-3D62-0FC9-AC75336109D1}"/>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68F0C90B-0CB4-5E21-7F22-F6617B62C56D}"/>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AA91F06C-C7D0-3537-8047-B89BD095681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42457403-E1F1-225F-D6F1-25230BC424FB}"/>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97904728-5107-0075-A530-9DF78C637A20}"/>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B8526D0A-321A-B37F-B987-426634C08F8A}"/>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4C7B0F6F-05B7-FF38-ED25-839E7A5E3F7D}"/>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E5C3CD96-D7C1-4369-57D2-51EE79DC7D6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DA8F26CA-BC7A-41F7-9623-287A0290C1DE}"/>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6ECAD80-50A9-B28E-5AE2-8F0AACBF0D17}"/>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E7A40866-777A-289A-933A-AC516D72CB30}"/>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入場說明</a:t>
            </a:r>
            <a:endParaRPr sz="3200" dirty="0">
              <a:latin typeface="+mj-ea"/>
              <a:ea typeface="+mj-ea"/>
            </a:endParaRPr>
          </a:p>
        </p:txBody>
      </p:sp>
      <p:sp>
        <p:nvSpPr>
          <p:cNvPr id="414" name="Google Shape;414;p11">
            <a:extLst>
              <a:ext uri="{FF2B5EF4-FFF2-40B4-BE49-F238E27FC236}">
                <a16:creationId xmlns:a16="http://schemas.microsoft.com/office/drawing/2014/main" id="{26A620D8-5B72-D1CD-F365-B2D4A13C648C}"/>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C5A6D171-1F92-1903-5A6C-487B2E307F67}"/>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BCC35C3B-84D1-2887-24E7-AD21C1F01AF3}"/>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530D203E-1860-F562-51DD-D17208B643D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8E521982-7AF3-DB43-FC78-44B09E6BD49C}"/>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56C167FA-7148-A7C1-33B2-1F359D24A6E0}"/>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285C644C-9B87-4E6C-35AC-224D7092D06E}"/>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FFFC886D-518B-3B32-450E-98D64525E6E3}"/>
              </a:ext>
            </a:extLst>
          </p:cNvPr>
          <p:cNvSpPr txBox="1"/>
          <p:nvPr/>
        </p:nvSpPr>
        <p:spPr>
          <a:xfrm>
            <a:off x="2245468" y="2444931"/>
            <a:ext cx="10905550" cy="769441"/>
          </a:xfrm>
          <a:prstGeom prst="rect">
            <a:avLst/>
          </a:prstGeom>
          <a:noFill/>
        </p:spPr>
        <p:txBody>
          <a:bodyPr wrap="none" rtlCol="0">
            <a:spAutoFit/>
          </a:bodyPr>
          <a:lstStyle/>
          <a:p>
            <a:pPr algn="l"/>
            <a:r>
              <a:rPr lang="zh-TW" altLang="en-US" sz="4400" dirty="0">
                <a:latin typeface="+mj-ea"/>
                <a:ea typeface="+mj-ea"/>
              </a:rPr>
              <a:t>每人進場隨機抽一張號碼牌並且別在身上。</a:t>
            </a:r>
          </a:p>
        </p:txBody>
      </p:sp>
      <p:sp>
        <p:nvSpPr>
          <p:cNvPr id="4" name="文字方塊 3">
            <a:extLst>
              <a:ext uri="{FF2B5EF4-FFF2-40B4-BE49-F238E27FC236}">
                <a16:creationId xmlns:a16="http://schemas.microsoft.com/office/drawing/2014/main" id="{741A6629-B18F-F25A-D54D-769BA726AD0E}"/>
              </a:ext>
            </a:extLst>
          </p:cNvPr>
          <p:cNvSpPr txBox="1"/>
          <p:nvPr/>
        </p:nvSpPr>
        <p:spPr>
          <a:xfrm>
            <a:off x="1593147" y="239646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E5F3E767-767A-0B38-2F6E-7E8CF48CBD71}"/>
              </a:ext>
            </a:extLst>
          </p:cNvPr>
          <p:cNvSpPr txBox="1"/>
          <p:nvPr/>
        </p:nvSpPr>
        <p:spPr>
          <a:xfrm>
            <a:off x="1593146" y="372704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6" name="文字方塊 5">
            <a:extLst>
              <a:ext uri="{FF2B5EF4-FFF2-40B4-BE49-F238E27FC236}">
                <a16:creationId xmlns:a16="http://schemas.microsoft.com/office/drawing/2014/main" id="{A7A6F3A7-B59B-29F5-60D8-D558D2ADD225}"/>
              </a:ext>
            </a:extLst>
          </p:cNvPr>
          <p:cNvSpPr txBox="1"/>
          <p:nvPr/>
        </p:nvSpPr>
        <p:spPr>
          <a:xfrm>
            <a:off x="2306875" y="3750924"/>
            <a:ext cx="10341293" cy="769441"/>
          </a:xfrm>
          <a:prstGeom prst="rect">
            <a:avLst/>
          </a:prstGeom>
          <a:noFill/>
        </p:spPr>
        <p:txBody>
          <a:bodyPr wrap="none" rtlCol="0">
            <a:spAutoFit/>
          </a:bodyPr>
          <a:lstStyle/>
          <a:p>
            <a:pPr algn="l"/>
            <a:r>
              <a:rPr lang="zh-TW" altLang="en-US" sz="4400" dirty="0">
                <a:latin typeface="+mj-ea"/>
                <a:ea typeface="+mj-ea"/>
              </a:rPr>
              <a:t>領取一個杯子，在杯底寫下自己的名字。</a:t>
            </a:r>
          </a:p>
        </p:txBody>
      </p:sp>
    </p:spTree>
    <p:extLst>
      <p:ext uri="{BB962C8B-B14F-4D97-AF65-F5344CB8AC3E}">
        <p14:creationId xmlns:p14="http://schemas.microsoft.com/office/powerpoint/2010/main" val="265354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2E575BA6-8631-41E1-6000-DFF9AFE85F85}"/>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32C1C1A6-EAA8-58BC-3C8F-EE098C725D08}"/>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D29685CC-BE00-1368-1B03-F0EA706D38F7}"/>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B9FE75E7-AA72-A9F8-0894-B73F497FB4AC}"/>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0791386F-0F26-DE0C-B197-DBDF12BEAF43}"/>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026E3310-87DC-4455-D2E9-D107657C88A1}"/>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92D94B33-A22C-13D4-E351-960569D72B50}"/>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8DCAC0BD-8075-825F-7A84-F651E252ABEF}"/>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B2F2FAB0-4D8A-2BC1-B1D3-EDC6C0AB5321}"/>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C1012232-9E9F-DA91-771D-B0C3C374CE55}"/>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4593E091-42C6-2C09-6A70-77405F26F8A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9D86CC1E-DC37-FBF6-10D2-72BDF89D74B7}"/>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2C9E85CC-54E2-500F-995C-4AF637123660}"/>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F570A5A1-A372-F6C0-F6F1-D07111D95A13}"/>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C8001002-1E72-8790-8222-303552BF48C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5" name="群組 4">
            <a:extLst>
              <a:ext uri="{FF2B5EF4-FFF2-40B4-BE49-F238E27FC236}">
                <a16:creationId xmlns:a16="http://schemas.microsoft.com/office/drawing/2014/main" id="{EA4844BD-B60A-EE93-8555-CE38106B4F38}"/>
              </a:ext>
            </a:extLst>
          </p:cNvPr>
          <p:cNvGrpSpPr/>
          <p:nvPr/>
        </p:nvGrpSpPr>
        <p:grpSpPr>
          <a:xfrm>
            <a:off x="8278460" y="7059769"/>
            <a:ext cx="9534130" cy="2363727"/>
            <a:chOff x="8180489" y="1470606"/>
            <a:chExt cx="9534130" cy="2363727"/>
          </a:xfrm>
        </p:grpSpPr>
        <p:grpSp>
          <p:nvGrpSpPr>
            <p:cNvPr id="697" name="Google Shape;697;p17">
              <a:extLst>
                <a:ext uri="{FF2B5EF4-FFF2-40B4-BE49-F238E27FC236}">
                  <a16:creationId xmlns:a16="http://schemas.microsoft.com/office/drawing/2014/main" id="{4875C725-E31E-0BE5-ACCF-7364705A440F}"/>
                </a:ext>
              </a:extLst>
            </p:cNvPr>
            <p:cNvGrpSpPr/>
            <p:nvPr/>
          </p:nvGrpSpPr>
          <p:grpSpPr>
            <a:xfrm>
              <a:off x="8180489" y="1470606"/>
              <a:ext cx="9534130" cy="2363727"/>
              <a:chOff x="-128817" y="-1"/>
              <a:chExt cx="12712174" cy="3151637"/>
            </a:xfrm>
          </p:grpSpPr>
          <p:grpSp>
            <p:nvGrpSpPr>
              <p:cNvPr id="698" name="Google Shape;698;p17">
                <a:extLst>
                  <a:ext uri="{FF2B5EF4-FFF2-40B4-BE49-F238E27FC236}">
                    <a16:creationId xmlns:a16="http://schemas.microsoft.com/office/drawing/2014/main" id="{53C1403D-F560-28AD-BAC9-8F1A5FED8C20}"/>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0C740EF9-EA2A-D126-08A0-53D71FE8618A}"/>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57816D2D-BD9E-EBBD-DB8C-ABE05F62825E}"/>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C997C3D0-C095-3142-A5B7-7476DA32CC0B}"/>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69B1B7A5-7FC6-CD0E-B2BA-BC613C8E0957}"/>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0395BA98-1D4A-C551-8DA8-98BAE3CE3637}"/>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C8D6B0AB-F43C-F781-F340-9A6E62C144DD}"/>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00668157-F3E2-0EB1-FF14-E655DDFB91DE}"/>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C98D62F6-E116-6296-69E2-F78BA99105D2}"/>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2C86AA81-5A6A-4A9B-33AA-FFCB3DA5D635}"/>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D68C7B28-B4BA-009E-6051-CFB9D2171550}"/>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899659BC-31F6-0295-8229-6B20241A3742}"/>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105ED8FC-B2BA-EE10-BCCD-DBE11EDF67AB}"/>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31670D04-3730-D009-6344-4C8132B81973}"/>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B1103DC6-5D0C-D28E-3716-AC45BAF21954}"/>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80C94A8C-BAAE-5610-2871-FF1DCAC28020}"/>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966EED23-62AD-A442-2E9D-5D1A43E67ACE}"/>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FE04C436-F38C-56FF-1702-C143D0D055A7}"/>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27AE5244-0355-5CC8-5475-CB5BFDB034AA}"/>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29D2ABED-7A5E-D6FF-0AAF-921094EDD190}"/>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A8F92A79-6787-CA78-D928-712C8C78441D}"/>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136DE0A8-ED51-0E9C-70FA-6C3D152230CC}"/>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4E6C038E-B773-621D-144B-41E52FBD3328}"/>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9E772AEA-C9FB-EB39-10B8-7A521D7695FC}"/>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774E6DB1-E15D-F6B0-0EF9-DAF57E2F692F}"/>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DDFC1541-C79C-77D8-92AC-2040C597A94B}"/>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F2385912-9377-9689-CCDD-BDAA2093A924}"/>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5F42705A-0D86-37B3-8CBF-DACA41B3CA86}"/>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8E4EE2F8-81FE-DFED-1204-FC2246C728B7}"/>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5E357883-9B46-3F29-4BE8-E12E5D949478}"/>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C8E2FDC2-7AD0-E98F-CFD6-F8C15AF7F96E}"/>
                </a:ext>
              </a:extLst>
            </p:cNvPr>
            <p:cNvSpPr txBox="1"/>
            <p:nvPr/>
          </p:nvSpPr>
          <p:spPr>
            <a:xfrm>
              <a:off x="13017436" y="2105906"/>
              <a:ext cx="2031325" cy="1200329"/>
            </a:xfrm>
            <a:prstGeom prst="rect">
              <a:avLst/>
            </a:prstGeom>
            <a:noFill/>
          </p:spPr>
          <p:txBody>
            <a:bodyPr wrap="none" rtlCol="0">
              <a:spAutoFit/>
            </a:bodyPr>
            <a:lstStyle/>
            <a:p>
              <a:pPr algn="l"/>
              <a:r>
                <a:rPr lang="zh-TW" altLang="en-US" sz="7200" b="1" dirty="0">
                  <a:solidFill>
                    <a:srgbClr val="3A52CF"/>
                  </a:solidFill>
                  <a:latin typeface="+mj-ea"/>
                  <a:ea typeface="+mj-ea"/>
                </a:rPr>
                <a:t>粗流</a:t>
              </a:r>
              <a:endParaRPr lang="en-US" altLang="zh-TW" sz="7200" b="1" dirty="0">
                <a:solidFill>
                  <a:srgbClr val="3A52CF"/>
                </a:solidFill>
                <a:latin typeface="+mj-ea"/>
                <a:ea typeface="+mj-ea"/>
              </a:endParaRPr>
            </a:p>
          </p:txBody>
        </p:sp>
      </p:grpSp>
      <p:sp>
        <p:nvSpPr>
          <p:cNvPr id="6" name="Google Shape;1181;p25">
            <a:extLst>
              <a:ext uri="{FF2B5EF4-FFF2-40B4-BE49-F238E27FC236}">
                <a16:creationId xmlns:a16="http://schemas.microsoft.com/office/drawing/2014/main" id="{2D66D9A9-3B6F-712D-4A93-B30888873954}"/>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157071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469020"/>
            <a:ext cx="16918339" cy="8142867"/>
            <a:chOff x="-9398" y="-18003"/>
            <a:chExt cx="22557786" cy="10857158"/>
          </a:xfrm>
        </p:grpSpPr>
        <p:sp>
          <p:nvSpPr>
            <p:cNvPr id="389" name="Google Shape;389;p11"/>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粗流</a:t>
            </a:r>
            <a:endParaRPr sz="3200" dirty="0">
              <a:latin typeface="+mj-ea"/>
              <a:ea typeface="+mj-ea"/>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文字方塊 1">
            <a:extLst>
              <a:ext uri="{FF2B5EF4-FFF2-40B4-BE49-F238E27FC236}">
                <a16:creationId xmlns:a16="http://schemas.microsoft.com/office/drawing/2014/main" id="{CA8707EC-2E1C-52A3-2BD9-1F50F58DBD43}"/>
              </a:ext>
            </a:extLst>
          </p:cNvPr>
          <p:cNvSpPr txBox="1"/>
          <p:nvPr/>
        </p:nvSpPr>
        <p:spPr>
          <a:xfrm>
            <a:off x="5176817" y="2071117"/>
            <a:ext cx="10381368" cy="7571303"/>
          </a:xfrm>
          <a:prstGeom prst="rect">
            <a:avLst/>
          </a:prstGeom>
          <a:noFill/>
        </p:spPr>
        <p:txBody>
          <a:bodyPr wrap="none" rtlCol="0">
            <a:spAutoFit/>
          </a:bodyPr>
          <a:lstStyle/>
          <a:p>
            <a:r>
              <a:rPr lang="en-US" altLang="zh-TW" sz="5400" dirty="0">
                <a:solidFill>
                  <a:srgbClr val="3A52CF"/>
                </a:solidFill>
                <a:latin typeface="+mj-ea"/>
                <a:ea typeface="+mj-ea"/>
              </a:rPr>
              <a:t>13:00~13:30 </a:t>
            </a:r>
            <a:r>
              <a:rPr lang="zh-TW" altLang="en-US" sz="5400" dirty="0">
                <a:solidFill>
                  <a:srgbClr val="3A52CF"/>
                </a:solidFill>
                <a:latin typeface="+mj-ea"/>
                <a:ea typeface="+mj-ea"/>
              </a:rPr>
              <a:t>報到</a:t>
            </a:r>
            <a:r>
              <a:rPr lang="en-US" altLang="zh-TW" sz="5400" dirty="0">
                <a:solidFill>
                  <a:srgbClr val="3A52CF"/>
                </a:solidFill>
                <a:latin typeface="+mj-ea"/>
                <a:ea typeface="+mj-ea"/>
              </a:rPr>
              <a:t>/</a:t>
            </a:r>
            <a:r>
              <a:rPr lang="zh-TW" altLang="en-US" sz="5400" dirty="0">
                <a:solidFill>
                  <a:srgbClr val="3A52CF"/>
                </a:solidFill>
                <a:latin typeface="+mj-ea"/>
                <a:ea typeface="+mj-ea"/>
              </a:rPr>
              <a:t>進場</a:t>
            </a:r>
            <a:endParaRPr lang="en-US" altLang="zh-TW" sz="5400" dirty="0">
              <a:solidFill>
                <a:srgbClr val="3A52CF"/>
              </a:solidFill>
              <a:latin typeface="+mj-ea"/>
              <a:ea typeface="+mj-ea"/>
            </a:endParaRPr>
          </a:p>
          <a:p>
            <a:r>
              <a:rPr lang="en-US" altLang="zh-TW" sz="5400" dirty="0">
                <a:solidFill>
                  <a:srgbClr val="3A52CF"/>
                </a:solidFill>
                <a:latin typeface="+mj-ea"/>
                <a:ea typeface="+mj-ea"/>
              </a:rPr>
              <a:t>14:30~14:40 </a:t>
            </a:r>
            <a:r>
              <a:rPr lang="zh-TW" altLang="en-US" sz="5400" dirty="0">
                <a:solidFill>
                  <a:srgbClr val="3A52CF"/>
                </a:solidFill>
                <a:latin typeface="+mj-ea"/>
                <a:ea typeface="+mj-ea"/>
              </a:rPr>
              <a:t>賽前說明</a:t>
            </a:r>
            <a:endParaRPr lang="en-US" altLang="zh-TW" sz="5400" dirty="0">
              <a:solidFill>
                <a:srgbClr val="3A52CF"/>
              </a:solidFill>
              <a:latin typeface="+mj-ea"/>
              <a:ea typeface="+mj-ea"/>
            </a:endParaRPr>
          </a:p>
          <a:p>
            <a:r>
              <a:rPr lang="en-US" altLang="zh-TW" sz="5400" dirty="0">
                <a:solidFill>
                  <a:srgbClr val="3A52CF"/>
                </a:solidFill>
                <a:latin typeface="+mj-ea"/>
                <a:ea typeface="+mj-ea"/>
              </a:rPr>
              <a:t>14:40~15:30 </a:t>
            </a:r>
            <a:r>
              <a:rPr lang="zh-TW" altLang="en-US" sz="5400" dirty="0">
                <a:solidFill>
                  <a:srgbClr val="3A52CF"/>
                </a:solidFill>
                <a:latin typeface="+mj-ea"/>
                <a:ea typeface="+mj-ea"/>
              </a:rPr>
              <a:t>選秀大會</a:t>
            </a:r>
            <a:endParaRPr lang="en-US" altLang="zh-TW" sz="5400" dirty="0">
              <a:solidFill>
                <a:srgbClr val="3A52CF"/>
              </a:solidFill>
              <a:latin typeface="+mj-ea"/>
              <a:ea typeface="+mj-ea"/>
            </a:endParaRPr>
          </a:p>
          <a:p>
            <a:r>
              <a:rPr lang="en-US" altLang="zh-TW" sz="5400" dirty="0">
                <a:solidFill>
                  <a:srgbClr val="3A52CF"/>
                </a:solidFill>
                <a:latin typeface="+mj-ea"/>
                <a:ea typeface="+mj-ea"/>
              </a:rPr>
              <a:t>15:30~16:00 </a:t>
            </a:r>
            <a:r>
              <a:rPr lang="zh-TW" altLang="en-US" sz="5400" dirty="0">
                <a:solidFill>
                  <a:srgbClr val="3A52CF"/>
                </a:solidFill>
                <a:latin typeface="+mj-ea"/>
                <a:ea typeface="+mj-ea"/>
              </a:rPr>
              <a:t>酒精障礙賽</a:t>
            </a:r>
            <a:endParaRPr lang="en-US" altLang="zh-TW" sz="5400" dirty="0">
              <a:solidFill>
                <a:srgbClr val="3A52CF"/>
              </a:solidFill>
              <a:latin typeface="+mj-ea"/>
              <a:ea typeface="+mj-ea"/>
            </a:endParaRPr>
          </a:p>
          <a:p>
            <a:r>
              <a:rPr lang="en-US" altLang="zh-TW" sz="5400" dirty="0">
                <a:solidFill>
                  <a:srgbClr val="3A52CF"/>
                </a:solidFill>
                <a:latin typeface="+mj-ea"/>
                <a:ea typeface="+mj-ea"/>
              </a:rPr>
              <a:t>16:00~16:30</a:t>
            </a:r>
            <a:r>
              <a:rPr lang="zh-TW" altLang="en-US" sz="5400" dirty="0">
                <a:solidFill>
                  <a:srgbClr val="3A52CF"/>
                </a:solidFill>
                <a:latin typeface="+mj-ea"/>
                <a:ea typeface="+mj-ea"/>
              </a:rPr>
              <a:t> 演技大考驗</a:t>
            </a:r>
            <a:r>
              <a:rPr lang="en-US" altLang="zh-TW" sz="5400" dirty="0">
                <a:solidFill>
                  <a:srgbClr val="3A52CF"/>
                </a:solidFill>
                <a:latin typeface="+mj-ea"/>
                <a:ea typeface="+mj-ea"/>
              </a:rPr>
              <a:t>(</a:t>
            </a:r>
            <a:r>
              <a:rPr lang="zh-TW" altLang="en-US" sz="5400" dirty="0">
                <a:solidFill>
                  <a:srgbClr val="3A52CF"/>
                </a:solidFill>
                <a:latin typeface="+mj-ea"/>
                <a:ea typeface="+mj-ea"/>
              </a:rPr>
              <a:t>休息關</a:t>
            </a:r>
            <a:r>
              <a:rPr lang="en-US" altLang="zh-TW" sz="5400" dirty="0">
                <a:solidFill>
                  <a:srgbClr val="3A52CF"/>
                </a:solidFill>
                <a:latin typeface="+mj-ea"/>
                <a:ea typeface="+mj-ea"/>
              </a:rPr>
              <a:t>)</a:t>
            </a:r>
          </a:p>
          <a:p>
            <a:r>
              <a:rPr lang="en-US" altLang="zh-TW" sz="5400" dirty="0">
                <a:solidFill>
                  <a:srgbClr val="3A52CF"/>
                </a:solidFill>
                <a:latin typeface="+mj-ea"/>
                <a:ea typeface="+mj-ea"/>
              </a:rPr>
              <a:t>16:30~17:00 </a:t>
            </a:r>
          </a:p>
          <a:p>
            <a:r>
              <a:rPr lang="en-US" altLang="zh-TW" sz="5400" dirty="0">
                <a:solidFill>
                  <a:srgbClr val="3A52CF"/>
                </a:solidFill>
                <a:latin typeface="+mj-ea"/>
                <a:ea typeface="+mj-ea"/>
              </a:rPr>
              <a:t>17:00~18:00 </a:t>
            </a:r>
            <a:r>
              <a:rPr lang="zh-TW" altLang="en-US" sz="5400" dirty="0">
                <a:solidFill>
                  <a:srgbClr val="3A52CF"/>
                </a:solidFill>
                <a:latin typeface="+mj-ea"/>
                <a:ea typeface="+mj-ea"/>
              </a:rPr>
              <a:t>最終關卡</a:t>
            </a:r>
            <a:endParaRPr lang="en-US" altLang="zh-TW" sz="5400" dirty="0">
              <a:solidFill>
                <a:srgbClr val="3A52CF"/>
              </a:solidFill>
              <a:latin typeface="+mj-ea"/>
              <a:ea typeface="+mj-ea"/>
            </a:endParaRPr>
          </a:p>
          <a:p>
            <a:r>
              <a:rPr lang="en-US" altLang="zh-TW" sz="5400" dirty="0">
                <a:solidFill>
                  <a:srgbClr val="3A52CF"/>
                </a:solidFill>
                <a:latin typeface="+mj-ea"/>
                <a:ea typeface="+mj-ea"/>
              </a:rPr>
              <a:t>18:00~ </a:t>
            </a:r>
            <a:r>
              <a:rPr lang="zh-TW" altLang="en-US" sz="5400" dirty="0">
                <a:solidFill>
                  <a:srgbClr val="3A52CF"/>
                </a:solidFill>
                <a:latin typeface="+mj-ea"/>
                <a:ea typeface="+mj-ea"/>
              </a:rPr>
              <a:t>處罰</a:t>
            </a:r>
            <a:endParaRPr lang="en-US" altLang="zh-TW" sz="5400" dirty="0">
              <a:solidFill>
                <a:srgbClr val="3A52CF"/>
              </a:solidFill>
              <a:latin typeface="+mj-ea"/>
              <a:ea typeface="+mj-ea"/>
            </a:endParaRPr>
          </a:p>
          <a:p>
            <a:endParaRPr lang="zh-TW" altLang="en-US" sz="5400" dirty="0">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0">
          <a:extLst>
            <a:ext uri="{FF2B5EF4-FFF2-40B4-BE49-F238E27FC236}">
              <a16:creationId xmlns:a16="http://schemas.microsoft.com/office/drawing/2014/main" id="{6CDCA127-F792-1E51-38F1-641F50FECF18}"/>
            </a:ext>
          </a:extLst>
        </p:cNvPr>
        <p:cNvGrpSpPr/>
        <p:nvPr/>
      </p:nvGrpSpPr>
      <p:grpSpPr>
        <a:xfrm>
          <a:off x="0" y="0"/>
          <a:ext cx="0" cy="0"/>
          <a:chOff x="0" y="0"/>
          <a:chExt cx="0" cy="0"/>
        </a:xfrm>
      </p:grpSpPr>
      <p:grpSp>
        <p:nvGrpSpPr>
          <p:cNvPr id="691" name="Google Shape;691;p17">
            <a:extLst>
              <a:ext uri="{FF2B5EF4-FFF2-40B4-BE49-F238E27FC236}">
                <a16:creationId xmlns:a16="http://schemas.microsoft.com/office/drawing/2014/main" id="{CA740F27-C272-EBA5-F4FC-CA8BDE9853AB}"/>
              </a:ext>
            </a:extLst>
          </p:cNvPr>
          <p:cNvGrpSpPr/>
          <p:nvPr/>
        </p:nvGrpSpPr>
        <p:grpSpPr>
          <a:xfrm>
            <a:off x="0" y="-144661"/>
            <a:ext cx="18288000" cy="1036201"/>
            <a:chOff x="0" y="-38100"/>
            <a:chExt cx="4816593" cy="272909"/>
          </a:xfrm>
        </p:grpSpPr>
        <p:sp>
          <p:nvSpPr>
            <p:cNvPr id="692" name="Google Shape;692;p17">
              <a:extLst>
                <a:ext uri="{FF2B5EF4-FFF2-40B4-BE49-F238E27FC236}">
                  <a16:creationId xmlns:a16="http://schemas.microsoft.com/office/drawing/2014/main" id="{CE8D9663-92ED-9D90-37D7-750E58DD1541}"/>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a:extLst>
                <a:ext uri="{FF2B5EF4-FFF2-40B4-BE49-F238E27FC236}">
                  <a16:creationId xmlns:a16="http://schemas.microsoft.com/office/drawing/2014/main" id="{C8AB82C4-9F79-358A-8615-3BFC164B5B02}"/>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a:extLst>
              <a:ext uri="{FF2B5EF4-FFF2-40B4-BE49-F238E27FC236}">
                <a16:creationId xmlns:a16="http://schemas.microsoft.com/office/drawing/2014/main" id="{082C4842-12A7-D413-D2AC-04615CB70C04}"/>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a:extLst>
              <a:ext uri="{FF2B5EF4-FFF2-40B4-BE49-F238E27FC236}">
                <a16:creationId xmlns:a16="http://schemas.microsoft.com/office/drawing/2014/main" id="{014134CC-E069-112E-ED08-04543BF714F3}"/>
              </a:ext>
            </a:extLst>
          </p:cNvPr>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a:extLst>
              <a:ext uri="{FF2B5EF4-FFF2-40B4-BE49-F238E27FC236}">
                <a16:creationId xmlns:a16="http://schemas.microsoft.com/office/drawing/2014/main" id="{750DEFE6-D6F1-F781-93FF-DAFBAB649098}"/>
              </a:ext>
            </a:extLst>
          </p:cNvPr>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sp>
        <p:nvSpPr>
          <p:cNvPr id="790" name="Google Shape;790;p17">
            <a:extLst>
              <a:ext uri="{FF2B5EF4-FFF2-40B4-BE49-F238E27FC236}">
                <a16:creationId xmlns:a16="http://schemas.microsoft.com/office/drawing/2014/main" id="{DD74845B-2B84-D002-EC7C-45C9B828939B}"/>
              </a:ext>
            </a:extLst>
          </p:cNvPr>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a:extLst>
              <a:ext uri="{FF2B5EF4-FFF2-40B4-BE49-F238E27FC236}">
                <a16:creationId xmlns:a16="http://schemas.microsoft.com/office/drawing/2014/main" id="{87666C1A-5BE9-4148-DB44-B6F6F7458950}"/>
              </a:ext>
            </a:extLst>
          </p:cNvPr>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04" name="Google Shape;804;p17">
            <a:extLst>
              <a:ext uri="{FF2B5EF4-FFF2-40B4-BE49-F238E27FC236}">
                <a16:creationId xmlns:a16="http://schemas.microsoft.com/office/drawing/2014/main" id="{74D31364-C83B-2F86-1DC1-F9EC51F5447A}"/>
              </a:ext>
            </a:extLst>
          </p:cNvPr>
          <p:cNvGrpSpPr/>
          <p:nvPr/>
        </p:nvGrpSpPr>
        <p:grpSpPr>
          <a:xfrm>
            <a:off x="12124528" y="205548"/>
            <a:ext cx="3758237" cy="499494"/>
            <a:chOff x="0" y="0"/>
            <a:chExt cx="5010983" cy="665993"/>
          </a:xfrm>
        </p:grpSpPr>
        <p:sp>
          <p:nvSpPr>
            <p:cNvPr id="805" name="Google Shape;805;p17">
              <a:extLst>
                <a:ext uri="{FF2B5EF4-FFF2-40B4-BE49-F238E27FC236}">
                  <a16:creationId xmlns:a16="http://schemas.microsoft.com/office/drawing/2014/main" id="{EEBFF268-DA2B-77E2-B4A1-829871C51740}"/>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a:extLst>
                <a:ext uri="{FF2B5EF4-FFF2-40B4-BE49-F238E27FC236}">
                  <a16:creationId xmlns:a16="http://schemas.microsoft.com/office/drawing/2014/main" id="{D90B9A58-30F8-9E71-CF61-DE0535161F55}"/>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a:extLst>
                <a:ext uri="{FF2B5EF4-FFF2-40B4-BE49-F238E27FC236}">
                  <a16:creationId xmlns:a16="http://schemas.microsoft.com/office/drawing/2014/main" id="{3BF9B9D7-DA0B-19B0-199A-D2933293ABA4}"/>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a:extLst>
                <a:ext uri="{FF2B5EF4-FFF2-40B4-BE49-F238E27FC236}">
                  <a16:creationId xmlns:a16="http://schemas.microsoft.com/office/drawing/2014/main" id="{2A9F290D-F970-4725-073B-4774A99D03E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a:extLst>
                <a:ext uri="{FF2B5EF4-FFF2-40B4-BE49-F238E27FC236}">
                  <a16:creationId xmlns:a16="http://schemas.microsoft.com/office/drawing/2014/main" id="{1BC594DF-D021-882C-6684-73F2DA5264D4}"/>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grpSp>
        <p:nvGrpSpPr>
          <p:cNvPr id="697" name="Google Shape;697;p17">
            <a:extLst>
              <a:ext uri="{FF2B5EF4-FFF2-40B4-BE49-F238E27FC236}">
                <a16:creationId xmlns:a16="http://schemas.microsoft.com/office/drawing/2014/main" id="{26F592D4-7110-684A-D95A-7BE3E4F3DA21}"/>
              </a:ext>
            </a:extLst>
          </p:cNvPr>
          <p:cNvGrpSpPr/>
          <p:nvPr/>
        </p:nvGrpSpPr>
        <p:grpSpPr>
          <a:xfrm>
            <a:off x="8278460" y="7059769"/>
            <a:ext cx="9534130" cy="2363727"/>
            <a:chOff x="-128817" y="-1"/>
            <a:chExt cx="12712174" cy="3151637"/>
          </a:xfrm>
        </p:grpSpPr>
        <p:grpSp>
          <p:nvGrpSpPr>
            <p:cNvPr id="698" name="Google Shape;698;p17">
              <a:extLst>
                <a:ext uri="{FF2B5EF4-FFF2-40B4-BE49-F238E27FC236}">
                  <a16:creationId xmlns:a16="http://schemas.microsoft.com/office/drawing/2014/main" id="{72E55130-03C9-4D25-FADA-82FE4EA5B59C}"/>
                </a:ext>
              </a:extLst>
            </p:cNvPr>
            <p:cNvGrpSpPr/>
            <p:nvPr/>
          </p:nvGrpSpPr>
          <p:grpSpPr>
            <a:xfrm rot="-5400000">
              <a:off x="6041192" y="-3390528"/>
              <a:ext cx="3151637" cy="9932692"/>
              <a:chOff x="0" y="-66675"/>
              <a:chExt cx="1631258" cy="5141068"/>
            </a:xfrm>
          </p:grpSpPr>
          <p:sp>
            <p:nvSpPr>
              <p:cNvPr id="699" name="Google Shape;699;p17">
                <a:extLst>
                  <a:ext uri="{FF2B5EF4-FFF2-40B4-BE49-F238E27FC236}">
                    <a16:creationId xmlns:a16="http://schemas.microsoft.com/office/drawing/2014/main" id="{E00BA8C8-E9C8-EE36-FEBA-CB070F0EF37B}"/>
                  </a:ext>
                </a:extLst>
              </p:cNvPr>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a:extLst>
                  <a:ext uri="{FF2B5EF4-FFF2-40B4-BE49-F238E27FC236}">
                    <a16:creationId xmlns:a16="http://schemas.microsoft.com/office/drawing/2014/main" id="{151FC6B5-4520-571F-8533-B446BECE7B46}"/>
                  </a:ext>
                </a:extLst>
              </p:cNvPr>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a:extLst>
                <a:ext uri="{FF2B5EF4-FFF2-40B4-BE49-F238E27FC236}">
                  <a16:creationId xmlns:a16="http://schemas.microsoft.com/office/drawing/2014/main" id="{DBAC296E-2ACB-473C-79C3-ED5ECD8EC1C0}"/>
                </a:ext>
              </a:extLst>
            </p:cNvPr>
            <p:cNvGrpSpPr/>
            <p:nvPr/>
          </p:nvGrpSpPr>
          <p:grpSpPr>
            <a:xfrm>
              <a:off x="2999358" y="2859536"/>
              <a:ext cx="9357231" cy="180696"/>
              <a:chOff x="0" y="-38100"/>
              <a:chExt cx="4843215" cy="93526"/>
            </a:xfrm>
          </p:grpSpPr>
          <p:sp>
            <p:nvSpPr>
              <p:cNvPr id="702" name="Google Shape;702;p17">
                <a:extLst>
                  <a:ext uri="{FF2B5EF4-FFF2-40B4-BE49-F238E27FC236}">
                    <a16:creationId xmlns:a16="http://schemas.microsoft.com/office/drawing/2014/main" id="{A45AC000-8845-FF64-3F49-DCDE6F505BAB}"/>
                  </a:ext>
                </a:extLst>
              </p:cNvPr>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a:extLst>
                  <a:ext uri="{FF2B5EF4-FFF2-40B4-BE49-F238E27FC236}">
                    <a16:creationId xmlns:a16="http://schemas.microsoft.com/office/drawing/2014/main" id="{9BEDB79B-10C4-205C-BECF-367B27153159}"/>
                  </a:ext>
                </a:extLst>
              </p:cNvPr>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a:extLst>
                <a:ext uri="{FF2B5EF4-FFF2-40B4-BE49-F238E27FC236}">
                  <a16:creationId xmlns:a16="http://schemas.microsoft.com/office/drawing/2014/main" id="{FD3EF10A-3EEE-E1DF-4899-3A6CC928CD42}"/>
                </a:ext>
              </a:extLst>
            </p:cNvPr>
            <p:cNvGrpSpPr/>
            <p:nvPr/>
          </p:nvGrpSpPr>
          <p:grpSpPr>
            <a:xfrm>
              <a:off x="2992738" y="41485"/>
              <a:ext cx="9363851" cy="185335"/>
              <a:chOff x="0" y="-38100"/>
              <a:chExt cx="4846642" cy="95927"/>
            </a:xfrm>
          </p:grpSpPr>
          <p:sp>
            <p:nvSpPr>
              <p:cNvPr id="705" name="Google Shape;705;p17">
                <a:extLst>
                  <a:ext uri="{FF2B5EF4-FFF2-40B4-BE49-F238E27FC236}">
                    <a16:creationId xmlns:a16="http://schemas.microsoft.com/office/drawing/2014/main" id="{C4CC3863-E4F3-8124-D770-A051C55635F9}"/>
                  </a:ext>
                </a:extLst>
              </p:cNvPr>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a:extLst>
                  <a:ext uri="{FF2B5EF4-FFF2-40B4-BE49-F238E27FC236}">
                    <a16:creationId xmlns:a16="http://schemas.microsoft.com/office/drawing/2014/main" id="{9CB512A7-5FD6-C060-6B2A-1EAD7E5D7EFE}"/>
                  </a:ext>
                </a:extLst>
              </p:cNvPr>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a:extLst>
                <a:ext uri="{FF2B5EF4-FFF2-40B4-BE49-F238E27FC236}">
                  <a16:creationId xmlns:a16="http://schemas.microsoft.com/office/drawing/2014/main" id="{8C9BE37E-D499-36FB-BEAF-0C41E4CC2F20}"/>
                </a:ext>
              </a:extLst>
            </p:cNvPr>
            <p:cNvGrpSpPr/>
            <p:nvPr/>
          </p:nvGrpSpPr>
          <p:grpSpPr>
            <a:xfrm rot="-5400000">
              <a:off x="1447291" y="1488166"/>
              <a:ext cx="2925137" cy="178998"/>
              <a:chOff x="0" y="-38100"/>
              <a:chExt cx="1514024" cy="92647"/>
            </a:xfrm>
          </p:grpSpPr>
          <p:sp>
            <p:nvSpPr>
              <p:cNvPr id="708" name="Google Shape;708;p17">
                <a:extLst>
                  <a:ext uri="{FF2B5EF4-FFF2-40B4-BE49-F238E27FC236}">
                    <a16:creationId xmlns:a16="http://schemas.microsoft.com/office/drawing/2014/main" id="{9E44F412-F5A2-8E33-C95B-B66C9A575674}"/>
                  </a:ext>
                </a:extLst>
              </p:cNvPr>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a:extLst>
                  <a:ext uri="{FF2B5EF4-FFF2-40B4-BE49-F238E27FC236}">
                    <a16:creationId xmlns:a16="http://schemas.microsoft.com/office/drawing/2014/main" id="{751E3241-D7D6-54B6-37BD-9E06F3E8870A}"/>
                  </a:ext>
                </a:extLst>
              </p:cNvPr>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a:extLst>
                <a:ext uri="{FF2B5EF4-FFF2-40B4-BE49-F238E27FC236}">
                  <a16:creationId xmlns:a16="http://schemas.microsoft.com/office/drawing/2014/main" id="{0FA1C407-9C34-15F0-7185-ED2696E0B6DF}"/>
                </a:ext>
              </a:extLst>
            </p:cNvPr>
            <p:cNvGrpSpPr/>
            <p:nvPr/>
          </p:nvGrpSpPr>
          <p:grpSpPr>
            <a:xfrm rot="-5400000">
              <a:off x="10905284" y="1463612"/>
              <a:ext cx="2925137" cy="228105"/>
              <a:chOff x="0" y="-38100"/>
              <a:chExt cx="1514024" cy="118065"/>
            </a:xfrm>
          </p:grpSpPr>
          <p:sp>
            <p:nvSpPr>
              <p:cNvPr id="711" name="Google Shape;711;p17">
                <a:extLst>
                  <a:ext uri="{FF2B5EF4-FFF2-40B4-BE49-F238E27FC236}">
                    <a16:creationId xmlns:a16="http://schemas.microsoft.com/office/drawing/2014/main" id="{0A07AF8D-EF3D-FEA2-5984-C0E7E7F3BFCF}"/>
                  </a:ext>
                </a:extLst>
              </p:cNvPr>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a:extLst>
                  <a:ext uri="{FF2B5EF4-FFF2-40B4-BE49-F238E27FC236}">
                    <a16:creationId xmlns:a16="http://schemas.microsoft.com/office/drawing/2014/main" id="{0960A1CF-982E-9661-0B5C-1B7DF43B70A8}"/>
                  </a:ext>
                </a:extLst>
              </p:cNvPr>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a:extLst>
                <a:ext uri="{FF2B5EF4-FFF2-40B4-BE49-F238E27FC236}">
                  <a16:creationId xmlns:a16="http://schemas.microsoft.com/office/drawing/2014/main" id="{18110EDB-6152-CC50-ABA2-7284D3841052}"/>
                </a:ext>
              </a:extLst>
            </p:cNvPr>
            <p:cNvGrpSpPr/>
            <p:nvPr/>
          </p:nvGrpSpPr>
          <p:grpSpPr>
            <a:xfrm rot="-5400000">
              <a:off x="-140548" y="11730"/>
              <a:ext cx="3151637" cy="3128176"/>
              <a:chOff x="0" y="-66675"/>
              <a:chExt cx="1631258" cy="1619115"/>
            </a:xfrm>
          </p:grpSpPr>
          <p:sp>
            <p:nvSpPr>
              <p:cNvPr id="714" name="Google Shape;714;p17">
                <a:extLst>
                  <a:ext uri="{FF2B5EF4-FFF2-40B4-BE49-F238E27FC236}">
                    <a16:creationId xmlns:a16="http://schemas.microsoft.com/office/drawing/2014/main" id="{6E100505-148A-DD1A-FD36-E504BF924DD0}"/>
                  </a:ext>
                </a:extLst>
              </p:cNvPr>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a:extLst>
                  <a:ext uri="{FF2B5EF4-FFF2-40B4-BE49-F238E27FC236}">
                    <a16:creationId xmlns:a16="http://schemas.microsoft.com/office/drawing/2014/main" id="{EFB5FCCE-0B2C-E034-3597-6B254F6291CE}"/>
                  </a:ext>
                </a:extLst>
              </p:cNvPr>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a:extLst>
                <a:ext uri="{FF2B5EF4-FFF2-40B4-BE49-F238E27FC236}">
                  <a16:creationId xmlns:a16="http://schemas.microsoft.com/office/drawing/2014/main" id="{A4402F23-F115-028D-3AF1-546BF463E43D}"/>
                </a:ext>
              </a:extLst>
            </p:cNvPr>
            <p:cNvGrpSpPr/>
            <p:nvPr/>
          </p:nvGrpSpPr>
          <p:grpSpPr>
            <a:xfrm>
              <a:off x="117781" y="2859536"/>
              <a:ext cx="2776189" cy="180696"/>
              <a:chOff x="0" y="-38100"/>
              <a:chExt cx="1436930" cy="93526"/>
            </a:xfrm>
          </p:grpSpPr>
          <p:sp>
            <p:nvSpPr>
              <p:cNvPr id="717" name="Google Shape;717;p17">
                <a:extLst>
                  <a:ext uri="{FF2B5EF4-FFF2-40B4-BE49-F238E27FC236}">
                    <a16:creationId xmlns:a16="http://schemas.microsoft.com/office/drawing/2014/main" id="{376FEA5D-BFD3-5EC7-4356-4B12AA13A4AB}"/>
                  </a:ext>
                </a:extLst>
              </p:cNvPr>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a:extLst>
                  <a:ext uri="{FF2B5EF4-FFF2-40B4-BE49-F238E27FC236}">
                    <a16:creationId xmlns:a16="http://schemas.microsoft.com/office/drawing/2014/main" id="{027D3480-45B9-8AA5-DA02-E7A497306820}"/>
                  </a:ext>
                </a:extLst>
              </p:cNvPr>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a:extLst>
                <a:ext uri="{FF2B5EF4-FFF2-40B4-BE49-F238E27FC236}">
                  <a16:creationId xmlns:a16="http://schemas.microsoft.com/office/drawing/2014/main" id="{6365248E-AAF5-58F9-5F73-4EDD95679331}"/>
                </a:ext>
              </a:extLst>
            </p:cNvPr>
            <p:cNvGrpSpPr/>
            <p:nvPr/>
          </p:nvGrpSpPr>
          <p:grpSpPr>
            <a:xfrm>
              <a:off x="117781" y="41486"/>
              <a:ext cx="2776189" cy="184379"/>
              <a:chOff x="0" y="-38100"/>
              <a:chExt cx="1436930" cy="95433"/>
            </a:xfrm>
          </p:grpSpPr>
          <p:sp>
            <p:nvSpPr>
              <p:cNvPr id="720" name="Google Shape;720;p17">
                <a:extLst>
                  <a:ext uri="{FF2B5EF4-FFF2-40B4-BE49-F238E27FC236}">
                    <a16:creationId xmlns:a16="http://schemas.microsoft.com/office/drawing/2014/main" id="{C51968A7-79E5-1080-9FBA-1678FA2C4873}"/>
                  </a:ext>
                </a:extLst>
              </p:cNvPr>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a:extLst>
                  <a:ext uri="{FF2B5EF4-FFF2-40B4-BE49-F238E27FC236}">
                    <a16:creationId xmlns:a16="http://schemas.microsoft.com/office/drawing/2014/main" id="{ED0CECE5-D08D-F69D-B6AB-626606960419}"/>
                  </a:ext>
                </a:extLst>
              </p:cNvPr>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a:extLst>
                <a:ext uri="{FF2B5EF4-FFF2-40B4-BE49-F238E27FC236}">
                  <a16:creationId xmlns:a16="http://schemas.microsoft.com/office/drawing/2014/main" id="{3A8145C3-351D-B704-2EF9-35E88521D1A0}"/>
                </a:ext>
              </a:extLst>
            </p:cNvPr>
            <p:cNvGrpSpPr/>
            <p:nvPr/>
          </p:nvGrpSpPr>
          <p:grpSpPr>
            <a:xfrm rot="-5400000">
              <a:off x="1337353" y="1483615"/>
              <a:ext cx="2925137" cy="188098"/>
              <a:chOff x="0" y="-38100"/>
              <a:chExt cx="1514024" cy="97358"/>
            </a:xfrm>
          </p:grpSpPr>
          <p:sp>
            <p:nvSpPr>
              <p:cNvPr id="723" name="Google Shape;723;p17">
                <a:extLst>
                  <a:ext uri="{FF2B5EF4-FFF2-40B4-BE49-F238E27FC236}">
                    <a16:creationId xmlns:a16="http://schemas.microsoft.com/office/drawing/2014/main" id="{D490ABA4-1535-C208-E849-852D2CCEB29A}"/>
                  </a:ext>
                </a:extLst>
              </p:cNvPr>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a:extLst>
                  <a:ext uri="{FF2B5EF4-FFF2-40B4-BE49-F238E27FC236}">
                    <a16:creationId xmlns:a16="http://schemas.microsoft.com/office/drawing/2014/main" id="{4A3F3ED3-D470-F848-DD43-86FF5ECEBC7E}"/>
                  </a:ext>
                </a:extLst>
              </p:cNvPr>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a:extLst>
                <a:ext uri="{FF2B5EF4-FFF2-40B4-BE49-F238E27FC236}">
                  <a16:creationId xmlns:a16="http://schemas.microsoft.com/office/drawing/2014/main" id="{6343C96F-0FFD-061B-70AD-75E41ADE9A38}"/>
                </a:ext>
              </a:extLst>
            </p:cNvPr>
            <p:cNvGrpSpPr/>
            <p:nvPr/>
          </p:nvGrpSpPr>
          <p:grpSpPr>
            <a:xfrm rot="-5400000">
              <a:off x="-1218427" y="1488462"/>
              <a:ext cx="2708817" cy="183620"/>
              <a:chOff x="0" y="-38100"/>
              <a:chExt cx="1402058" cy="95040"/>
            </a:xfrm>
          </p:grpSpPr>
          <p:sp>
            <p:nvSpPr>
              <p:cNvPr id="726" name="Google Shape;726;p17">
                <a:extLst>
                  <a:ext uri="{FF2B5EF4-FFF2-40B4-BE49-F238E27FC236}">
                    <a16:creationId xmlns:a16="http://schemas.microsoft.com/office/drawing/2014/main" id="{5A2170BB-8021-2491-A006-1E15E507D4C5}"/>
                  </a:ext>
                </a:extLst>
              </p:cNvPr>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a:extLst>
                  <a:ext uri="{FF2B5EF4-FFF2-40B4-BE49-F238E27FC236}">
                    <a16:creationId xmlns:a16="http://schemas.microsoft.com/office/drawing/2014/main" id="{C0B0D3E4-D14C-2174-3D6D-AB6B979114FA}"/>
                  </a:ext>
                </a:extLst>
              </p:cNvPr>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文字方塊 2">
            <a:extLst>
              <a:ext uri="{FF2B5EF4-FFF2-40B4-BE49-F238E27FC236}">
                <a16:creationId xmlns:a16="http://schemas.microsoft.com/office/drawing/2014/main" id="{8F921C6F-570E-BD99-2E72-2F4B362CD285}"/>
              </a:ext>
            </a:extLst>
          </p:cNvPr>
          <p:cNvSpPr txBox="1"/>
          <p:nvPr/>
        </p:nvSpPr>
        <p:spPr>
          <a:xfrm>
            <a:off x="12563832" y="7684749"/>
            <a:ext cx="3877985" cy="1200329"/>
          </a:xfrm>
          <a:prstGeom prst="rect">
            <a:avLst/>
          </a:prstGeom>
          <a:noFill/>
        </p:spPr>
        <p:txBody>
          <a:bodyPr wrap="none" rtlCol="0">
            <a:spAutoFit/>
          </a:bodyPr>
          <a:lstStyle/>
          <a:p>
            <a:pPr algn="l"/>
            <a:r>
              <a:rPr lang="zh-TW" altLang="en-US" sz="7200" b="1" dirty="0">
                <a:solidFill>
                  <a:srgbClr val="3A52CF"/>
                </a:solidFill>
                <a:latin typeface="+mj-ea"/>
                <a:ea typeface="+mj-ea"/>
              </a:rPr>
              <a:t>選秀大會</a:t>
            </a:r>
            <a:endParaRPr lang="en-US" altLang="zh-TW" sz="7200" b="1" dirty="0">
              <a:solidFill>
                <a:srgbClr val="3A52CF"/>
              </a:solidFill>
              <a:latin typeface="+mj-ea"/>
              <a:ea typeface="+mj-ea"/>
            </a:endParaRPr>
          </a:p>
        </p:txBody>
      </p:sp>
      <p:sp>
        <p:nvSpPr>
          <p:cNvPr id="6" name="Google Shape;1181;p25">
            <a:extLst>
              <a:ext uri="{FF2B5EF4-FFF2-40B4-BE49-F238E27FC236}">
                <a16:creationId xmlns:a16="http://schemas.microsoft.com/office/drawing/2014/main" id="{A2626D64-9BE3-0F40-93AE-3C2CD6B42853}"/>
              </a:ext>
            </a:extLst>
          </p:cNvPr>
          <p:cNvSpPr/>
          <p:nvPr/>
        </p:nvSpPr>
        <p:spPr>
          <a:xfrm>
            <a:off x="8822407" y="7677724"/>
            <a:ext cx="1354850" cy="1036201"/>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8">
              <a:alphaModFix/>
            </a:blip>
            <a:stretch>
              <a:fillRect/>
            </a:stretch>
          </a:blipFill>
          <a:ln>
            <a:noFill/>
          </a:ln>
        </p:spPr>
        <p:txBody>
          <a:bodyPr/>
          <a:lstStyle/>
          <a:p>
            <a:endParaRPr lang="zh-TW" altLang="en-US"/>
          </a:p>
        </p:txBody>
      </p:sp>
    </p:spTree>
    <p:extLst>
      <p:ext uri="{BB962C8B-B14F-4D97-AF65-F5344CB8AC3E}">
        <p14:creationId xmlns:p14="http://schemas.microsoft.com/office/powerpoint/2010/main" val="213691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B846DFB-9F43-8C5A-8CF7-25C2755F2E29}"/>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B416E4D-F994-6512-7EA9-1EFA153ADA9E}"/>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9F5C350-3C09-142E-4BFC-4DF641F53B3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ED62449C-2066-0380-E50F-BE362368B88B}"/>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9E3AAF1B-1D4E-78A1-548A-73F292DC67E2}"/>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2ABD7073-9395-0176-4BCD-E7723DD16E23}"/>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409BF561-995D-89CE-FB53-731F616094E4}"/>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5EA603A4-6099-7859-424A-1143DD69D657}"/>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A5C8F7D5-4548-3837-CE22-80BDBF73CA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72902F4-C3B5-6C7B-0951-528924F501C3}"/>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B1F6FEC-AFAA-AF51-09A6-EA6566A432C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8DFDD9F9-C31B-1286-0E10-938BCD1D9D5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5AFE69ED-7C0E-2801-84DB-4669D340F7C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B9E3FBF-800B-11D9-FD9B-00F81FA48C7A}"/>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772D07C3-906D-C374-F466-2AAF83E691A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F2189D76-C728-8048-7A1D-65E123734128}"/>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F8D59C1-9DED-84FD-82B6-FE4868E6B50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C27C696E-7FDA-5B26-24C3-0BBB5CD07FE0}"/>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1656FEC3-4723-DA4C-7F83-A6E8AA5BC8AB}"/>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6D12AEA8-80B0-F621-E47D-983F7320E8A9}"/>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B58F7CD-A9F2-D89E-B01E-23DFAFB5B97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1CD7F3E-3A15-7E46-9951-FD4D2743C1B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17076B6-E564-D72D-F006-1ACBC8DFADF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78ABA700-7DBA-741D-817B-F29056C4C88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149C2B17-3B3F-97C0-1F0E-161D258EA2D7}"/>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選秀大會</a:t>
            </a:r>
            <a:endParaRPr sz="3200" dirty="0">
              <a:latin typeface="+mj-ea"/>
              <a:ea typeface="+mj-ea"/>
            </a:endParaRPr>
          </a:p>
        </p:txBody>
      </p:sp>
      <p:sp>
        <p:nvSpPr>
          <p:cNvPr id="414" name="Google Shape;414;p11">
            <a:extLst>
              <a:ext uri="{FF2B5EF4-FFF2-40B4-BE49-F238E27FC236}">
                <a16:creationId xmlns:a16="http://schemas.microsoft.com/office/drawing/2014/main" id="{EA085EA5-6EB2-96A9-B799-B2A891100837}"/>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67614150-E6A3-420A-0A43-E42BBCAE0A9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E226460B-F910-344D-8EC5-8D608EF264BE}"/>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DE57F9A8-11FA-E7E4-96BA-0B9FC1F12EC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933858C2-B8FA-E6D9-59BE-D85098950F4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CDB24701-B893-F215-1379-B2F8259F726E}"/>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2A9EF2-B125-A066-0BDD-B381E184133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4A1BAF22-0776-1C39-B897-9B02A8ECEE83}"/>
              </a:ext>
            </a:extLst>
          </p:cNvPr>
          <p:cNvSpPr txBox="1"/>
          <p:nvPr/>
        </p:nvSpPr>
        <p:spPr>
          <a:xfrm>
            <a:off x="877253" y="1725347"/>
            <a:ext cx="13502414" cy="1754326"/>
          </a:xfrm>
          <a:prstGeom prst="rect">
            <a:avLst/>
          </a:prstGeom>
          <a:noFill/>
        </p:spPr>
        <p:txBody>
          <a:bodyPr wrap="none" rtlCol="0">
            <a:spAutoFit/>
          </a:bodyPr>
          <a:lstStyle/>
          <a:p>
            <a:r>
              <a:rPr lang="zh-TW" altLang="en-US" sz="5400" dirty="0">
                <a:solidFill>
                  <a:srgbClr val="3A52CF"/>
                </a:solidFill>
                <a:latin typeface="+mj-ea"/>
                <a:ea typeface="+mj-ea"/>
              </a:rPr>
              <a:t>四位隊長以競標方式選隊員，競標規則如下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6" name="Google Shape;638;p15">
            <a:extLst>
              <a:ext uri="{FF2B5EF4-FFF2-40B4-BE49-F238E27FC236}">
                <a16:creationId xmlns:a16="http://schemas.microsoft.com/office/drawing/2014/main" id="{5DA472F8-5ADE-1B8B-52D2-40401E30D1DE}"/>
              </a:ext>
            </a:extLst>
          </p:cNvPr>
          <p:cNvSpPr/>
          <p:nvPr/>
        </p:nvSpPr>
        <p:spPr>
          <a:xfrm>
            <a:off x="1063297" y="2794173"/>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7" name="文字方塊 6">
            <a:extLst>
              <a:ext uri="{FF2B5EF4-FFF2-40B4-BE49-F238E27FC236}">
                <a16:creationId xmlns:a16="http://schemas.microsoft.com/office/drawing/2014/main" id="{79457F52-991A-3632-E81C-1F2B3042E97F}"/>
              </a:ext>
            </a:extLst>
          </p:cNvPr>
          <p:cNvSpPr txBox="1"/>
          <p:nvPr/>
        </p:nvSpPr>
        <p:spPr>
          <a:xfrm>
            <a:off x="1741072" y="2874407"/>
            <a:ext cx="9384300" cy="584775"/>
          </a:xfrm>
          <a:prstGeom prst="rect">
            <a:avLst/>
          </a:prstGeom>
          <a:noFill/>
        </p:spPr>
        <p:txBody>
          <a:bodyPr wrap="none" rtlCol="0">
            <a:spAutoFit/>
          </a:bodyPr>
          <a:lstStyle/>
          <a:p>
            <a:pPr algn="l"/>
            <a:r>
              <a:rPr lang="zh-TW" altLang="en-US" sz="3200" dirty="0">
                <a:latin typeface="+mj-ea"/>
                <a:ea typeface="+mj-ea"/>
              </a:rPr>
              <a:t>其他人輪流上台簡單自我介紹</a:t>
            </a:r>
            <a:r>
              <a:rPr lang="en-US" altLang="zh-TW" sz="3200" dirty="0">
                <a:latin typeface="+mj-ea"/>
                <a:ea typeface="+mj-ea"/>
              </a:rPr>
              <a:t>(</a:t>
            </a:r>
            <a:r>
              <a:rPr lang="zh-TW" altLang="en-US" sz="3200" dirty="0">
                <a:latin typeface="+mj-ea"/>
                <a:ea typeface="+mj-ea"/>
              </a:rPr>
              <a:t>名字、酒量多好</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endParaRPr lang="zh-TW" altLang="en-US" sz="3200" dirty="0">
              <a:latin typeface="+mj-ea"/>
              <a:ea typeface="+mj-ea"/>
            </a:endParaRPr>
          </a:p>
        </p:txBody>
      </p:sp>
      <p:sp>
        <p:nvSpPr>
          <p:cNvPr id="8" name="Google Shape;638;p15">
            <a:extLst>
              <a:ext uri="{FF2B5EF4-FFF2-40B4-BE49-F238E27FC236}">
                <a16:creationId xmlns:a16="http://schemas.microsoft.com/office/drawing/2014/main" id="{2C2474D1-B2E5-CC8C-F6D0-C3226291A88E}"/>
              </a:ext>
            </a:extLst>
          </p:cNvPr>
          <p:cNvSpPr/>
          <p:nvPr/>
        </p:nvSpPr>
        <p:spPr>
          <a:xfrm>
            <a:off x="1063297" y="4258030"/>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 name="文字方塊 8">
            <a:extLst>
              <a:ext uri="{FF2B5EF4-FFF2-40B4-BE49-F238E27FC236}">
                <a16:creationId xmlns:a16="http://schemas.microsoft.com/office/drawing/2014/main" id="{6ADDD060-8A43-FE74-F24A-0D355E672EF5}"/>
              </a:ext>
            </a:extLst>
          </p:cNvPr>
          <p:cNvSpPr txBox="1"/>
          <p:nvPr/>
        </p:nvSpPr>
        <p:spPr>
          <a:xfrm>
            <a:off x="1741072" y="4346244"/>
            <a:ext cx="15220833" cy="584775"/>
          </a:xfrm>
          <a:prstGeom prst="rect">
            <a:avLst/>
          </a:prstGeom>
          <a:noFill/>
        </p:spPr>
        <p:txBody>
          <a:bodyPr wrap="none" rtlCol="0">
            <a:spAutoFit/>
          </a:bodyPr>
          <a:lstStyle/>
          <a:p>
            <a:pPr algn="l"/>
            <a:r>
              <a:rPr lang="zh-TW" altLang="en-US" sz="3200" dirty="0">
                <a:latin typeface="+mj-ea"/>
                <a:ea typeface="+mj-ea"/>
              </a:rPr>
              <a:t>四位隊長輪流</a:t>
            </a:r>
            <a:r>
              <a:rPr lang="en-US" altLang="zh-TW" sz="3200" dirty="0">
                <a:latin typeface="+mj-ea"/>
                <a:ea typeface="+mj-ea"/>
              </a:rPr>
              <a:t>(</a:t>
            </a:r>
            <a:r>
              <a:rPr lang="zh-TW" altLang="en-US" sz="3200" dirty="0">
                <a:latin typeface="+mj-ea"/>
                <a:ea typeface="+mj-ea"/>
              </a:rPr>
              <a:t>盲注先</a:t>
            </a:r>
            <a:r>
              <a:rPr lang="en-US" altLang="zh-TW" sz="3200" dirty="0">
                <a:latin typeface="+mj-ea"/>
                <a:ea typeface="+mj-ea"/>
              </a:rPr>
              <a:t>)</a:t>
            </a:r>
            <a:r>
              <a:rPr lang="zh-TW" altLang="en-US" sz="3200" dirty="0">
                <a:latin typeface="+mj-ea"/>
                <a:ea typeface="+mj-ea"/>
              </a:rPr>
              <a:t>下籌碼量，最後得標者即獲得該位隊員。被競標者需喝一啤。</a:t>
            </a:r>
          </a:p>
        </p:txBody>
      </p:sp>
      <p:sp>
        <p:nvSpPr>
          <p:cNvPr id="28" name="Google Shape;638;p15">
            <a:extLst>
              <a:ext uri="{FF2B5EF4-FFF2-40B4-BE49-F238E27FC236}">
                <a16:creationId xmlns:a16="http://schemas.microsoft.com/office/drawing/2014/main" id="{BA5DD6FB-42F8-E800-29AF-371E0880F487}"/>
              </a:ext>
            </a:extLst>
          </p:cNvPr>
          <p:cNvSpPr/>
          <p:nvPr/>
        </p:nvSpPr>
        <p:spPr>
          <a:xfrm>
            <a:off x="1063297" y="5721887"/>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9" name="文字方塊 28">
            <a:extLst>
              <a:ext uri="{FF2B5EF4-FFF2-40B4-BE49-F238E27FC236}">
                <a16:creationId xmlns:a16="http://schemas.microsoft.com/office/drawing/2014/main" id="{AF45A90D-AD08-7893-7EFA-8600BEDDF1D1}"/>
              </a:ext>
            </a:extLst>
          </p:cNvPr>
          <p:cNvSpPr txBox="1"/>
          <p:nvPr/>
        </p:nvSpPr>
        <p:spPr>
          <a:xfrm>
            <a:off x="1741072" y="5818081"/>
            <a:ext cx="15669674" cy="584775"/>
          </a:xfrm>
          <a:prstGeom prst="rect">
            <a:avLst/>
          </a:prstGeom>
          <a:noFill/>
        </p:spPr>
        <p:txBody>
          <a:bodyPr wrap="none" rtlCol="0">
            <a:spAutoFit/>
          </a:bodyPr>
          <a:lstStyle/>
          <a:p>
            <a:pPr algn="l"/>
            <a:r>
              <a:rPr lang="zh-TW" altLang="en-US" sz="3200" dirty="0">
                <a:latin typeface="+mj-ea"/>
                <a:ea typeface="+mj-ea"/>
              </a:rPr>
              <a:t>若四位隊長皆</a:t>
            </a:r>
            <a:r>
              <a:rPr lang="en-US" altLang="zh-TW" sz="3200" dirty="0">
                <a:latin typeface="+mj-ea"/>
                <a:ea typeface="+mj-ea"/>
              </a:rPr>
              <a:t>pass</a:t>
            </a:r>
            <a:r>
              <a:rPr lang="zh-TW" altLang="en-US" sz="3200" dirty="0">
                <a:latin typeface="+mj-ea"/>
                <a:ea typeface="+mj-ea"/>
              </a:rPr>
              <a:t>流標。則由盲注隊長得到。並且需與被競標者各喝一啤。</a:t>
            </a:r>
            <a:r>
              <a:rPr lang="en-US" altLang="zh-TW" sz="3200" dirty="0">
                <a:latin typeface="+mj-ea"/>
                <a:ea typeface="+mj-ea"/>
              </a:rPr>
              <a:t>(</a:t>
            </a:r>
            <a:r>
              <a:rPr lang="zh-TW" altLang="en-US" sz="3200" dirty="0">
                <a:latin typeface="+mj-ea"/>
                <a:ea typeface="+mj-ea"/>
              </a:rPr>
              <a:t>盲注輪流</a:t>
            </a:r>
            <a:r>
              <a:rPr lang="en-US" altLang="zh-TW" sz="3200" dirty="0">
                <a:latin typeface="+mj-ea"/>
                <a:ea typeface="+mj-ea"/>
              </a:rPr>
              <a:t>)</a:t>
            </a:r>
            <a:endParaRPr lang="zh-TW" altLang="en-US" sz="3200" dirty="0">
              <a:latin typeface="+mj-ea"/>
              <a:ea typeface="+mj-ea"/>
            </a:endParaRPr>
          </a:p>
        </p:txBody>
      </p:sp>
      <p:sp>
        <p:nvSpPr>
          <p:cNvPr id="30" name="Google Shape;638;p15">
            <a:extLst>
              <a:ext uri="{FF2B5EF4-FFF2-40B4-BE49-F238E27FC236}">
                <a16:creationId xmlns:a16="http://schemas.microsoft.com/office/drawing/2014/main" id="{621754BD-1A0E-6BCB-A0CF-040C7C73BC21}"/>
              </a:ext>
            </a:extLst>
          </p:cNvPr>
          <p:cNvSpPr/>
          <p:nvPr/>
        </p:nvSpPr>
        <p:spPr>
          <a:xfrm>
            <a:off x="1063297" y="7185745"/>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1" name="文字方塊 30">
            <a:extLst>
              <a:ext uri="{FF2B5EF4-FFF2-40B4-BE49-F238E27FC236}">
                <a16:creationId xmlns:a16="http://schemas.microsoft.com/office/drawing/2014/main" id="{9F932789-3BE5-2BA1-B9C9-E775878FA6C6}"/>
              </a:ext>
            </a:extLst>
          </p:cNvPr>
          <p:cNvSpPr txBox="1"/>
          <p:nvPr/>
        </p:nvSpPr>
        <p:spPr>
          <a:xfrm>
            <a:off x="1741072" y="7289919"/>
            <a:ext cx="4935967" cy="584775"/>
          </a:xfrm>
          <a:prstGeom prst="rect">
            <a:avLst/>
          </a:prstGeom>
          <a:noFill/>
        </p:spPr>
        <p:txBody>
          <a:bodyPr wrap="none" rtlCol="0">
            <a:spAutoFit/>
          </a:bodyPr>
          <a:lstStyle/>
          <a:p>
            <a:pPr algn="l"/>
            <a:r>
              <a:rPr lang="zh-TW" altLang="en-US" sz="3200" dirty="0">
                <a:latin typeface="+mj-ea"/>
                <a:ea typeface="+mj-ea"/>
              </a:rPr>
              <a:t>滿編</a:t>
            </a:r>
            <a:r>
              <a:rPr lang="en-US" altLang="zh-TW" sz="3200" dirty="0">
                <a:latin typeface="+mj-ea"/>
                <a:ea typeface="+mj-ea"/>
              </a:rPr>
              <a:t>8</a:t>
            </a:r>
            <a:r>
              <a:rPr lang="zh-TW" altLang="en-US" sz="3200" dirty="0">
                <a:latin typeface="+mj-ea"/>
                <a:ea typeface="+mj-ea"/>
              </a:rPr>
              <a:t>人則停止參與選秀。</a:t>
            </a:r>
          </a:p>
        </p:txBody>
      </p:sp>
      <p:sp>
        <p:nvSpPr>
          <p:cNvPr id="2" name="Google Shape;638;p15">
            <a:extLst>
              <a:ext uri="{FF2B5EF4-FFF2-40B4-BE49-F238E27FC236}">
                <a16:creationId xmlns:a16="http://schemas.microsoft.com/office/drawing/2014/main" id="{86B2DF02-F939-B92F-52AF-AF412C6F68EF}"/>
              </a:ext>
            </a:extLst>
          </p:cNvPr>
          <p:cNvSpPr/>
          <p:nvPr/>
        </p:nvSpPr>
        <p:spPr>
          <a:xfrm>
            <a:off x="1097862" y="8401898"/>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 name="文字方塊 3">
            <a:extLst>
              <a:ext uri="{FF2B5EF4-FFF2-40B4-BE49-F238E27FC236}">
                <a16:creationId xmlns:a16="http://schemas.microsoft.com/office/drawing/2014/main" id="{F5186355-4590-F29E-744F-D4F01CF27E39}"/>
              </a:ext>
            </a:extLst>
          </p:cNvPr>
          <p:cNvSpPr txBox="1"/>
          <p:nvPr/>
        </p:nvSpPr>
        <p:spPr>
          <a:xfrm>
            <a:off x="1715385" y="8470174"/>
            <a:ext cx="5109091" cy="584775"/>
          </a:xfrm>
          <a:prstGeom prst="rect">
            <a:avLst/>
          </a:prstGeom>
          <a:noFill/>
        </p:spPr>
        <p:txBody>
          <a:bodyPr wrap="none" rtlCol="0">
            <a:spAutoFit/>
          </a:bodyPr>
          <a:lstStyle/>
          <a:p>
            <a:pPr algn="l"/>
            <a:r>
              <a:rPr lang="zh-TW" altLang="en-US" sz="3200" dirty="0">
                <a:latin typeface="+mj-ea"/>
                <a:ea typeface="+mj-ea"/>
              </a:rPr>
              <a:t>隊員是可以幫隊長喝酒的。</a:t>
            </a:r>
          </a:p>
        </p:txBody>
      </p:sp>
    </p:spTree>
    <p:extLst>
      <p:ext uri="{BB962C8B-B14F-4D97-AF65-F5344CB8AC3E}">
        <p14:creationId xmlns:p14="http://schemas.microsoft.com/office/powerpoint/2010/main" val="306507949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2075</Words>
  <Application>Microsoft Office PowerPoint</Application>
  <PresentationFormat>自訂</PresentationFormat>
  <Paragraphs>451</Paragraphs>
  <Slides>47</Slides>
  <Notes>47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47</vt:i4>
      </vt:variant>
    </vt:vector>
  </HeadingPairs>
  <TitlesOfParts>
    <vt:vector size="53" baseType="lpstr">
      <vt:lpstr>Calibri</vt:lpstr>
      <vt:lpstr>Arial</vt:lpstr>
      <vt:lpstr>Press Start 2P</vt:lpstr>
      <vt:lpstr>Roboto Mono</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43</cp:revision>
  <dcterms:modified xsi:type="dcterms:W3CDTF">2024-12-19T18:37:52Z</dcterms:modified>
</cp:coreProperties>
</file>